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9"/>
  </p:notesMasterIdLst>
  <p:sldIdLst>
    <p:sldId id="256" r:id="rId2"/>
    <p:sldId id="278" r:id="rId3"/>
    <p:sldId id="309" r:id="rId4"/>
    <p:sldId id="310" r:id="rId5"/>
    <p:sldId id="311" r:id="rId6"/>
    <p:sldId id="312" r:id="rId7"/>
    <p:sldId id="313" r:id="rId8"/>
    <p:sldId id="314" r:id="rId9"/>
    <p:sldId id="315" r:id="rId10"/>
    <p:sldId id="297" r:id="rId11"/>
    <p:sldId id="298" r:id="rId12"/>
    <p:sldId id="299" r:id="rId13"/>
    <p:sldId id="300" r:id="rId14"/>
    <p:sldId id="301" r:id="rId15"/>
    <p:sldId id="302" r:id="rId16"/>
    <p:sldId id="303" r:id="rId17"/>
    <p:sldId id="304" r:id="rId18"/>
    <p:sldId id="305" r:id="rId19"/>
    <p:sldId id="345" r:id="rId20"/>
    <p:sldId id="306" r:id="rId21"/>
    <p:sldId id="307" r:id="rId22"/>
    <p:sldId id="308" r:id="rId23"/>
    <p:sldId id="328" r:id="rId24"/>
    <p:sldId id="316" r:id="rId25"/>
    <p:sldId id="317" r:id="rId26"/>
    <p:sldId id="329" r:id="rId27"/>
    <p:sldId id="330" r:id="rId28"/>
    <p:sldId id="331" r:id="rId29"/>
    <p:sldId id="332" r:id="rId30"/>
    <p:sldId id="346" r:id="rId31"/>
    <p:sldId id="333" r:id="rId32"/>
    <p:sldId id="334" r:id="rId33"/>
    <p:sldId id="347" r:id="rId34"/>
    <p:sldId id="348" r:id="rId35"/>
    <p:sldId id="337" r:id="rId36"/>
    <p:sldId id="349" r:id="rId37"/>
    <p:sldId id="320" r:id="rId38"/>
    <p:sldId id="321" r:id="rId39"/>
    <p:sldId id="350" r:id="rId40"/>
    <p:sldId id="351" r:id="rId41"/>
    <p:sldId id="342" r:id="rId42"/>
    <p:sldId id="352" r:id="rId43"/>
    <p:sldId id="353" r:id="rId44"/>
    <p:sldId id="356" r:id="rId45"/>
    <p:sldId id="354" r:id="rId46"/>
    <p:sldId id="357" r:id="rId47"/>
    <p:sldId id="35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2D061D-2301-4A84-B81F-04DB3E5EC4FF}">
          <p14:sldIdLst>
            <p14:sldId id="256"/>
            <p14:sldId id="278"/>
            <p14:sldId id="309"/>
            <p14:sldId id="310"/>
            <p14:sldId id="311"/>
            <p14:sldId id="312"/>
            <p14:sldId id="313"/>
            <p14:sldId id="314"/>
            <p14:sldId id="315"/>
            <p14:sldId id="297"/>
            <p14:sldId id="298"/>
            <p14:sldId id="299"/>
            <p14:sldId id="300"/>
            <p14:sldId id="301"/>
            <p14:sldId id="302"/>
            <p14:sldId id="303"/>
            <p14:sldId id="304"/>
            <p14:sldId id="305"/>
            <p14:sldId id="345"/>
            <p14:sldId id="306"/>
            <p14:sldId id="307"/>
            <p14:sldId id="308"/>
            <p14:sldId id="328"/>
            <p14:sldId id="316"/>
            <p14:sldId id="317"/>
            <p14:sldId id="329"/>
            <p14:sldId id="330"/>
            <p14:sldId id="331"/>
            <p14:sldId id="332"/>
            <p14:sldId id="346"/>
            <p14:sldId id="333"/>
            <p14:sldId id="334"/>
            <p14:sldId id="347"/>
            <p14:sldId id="348"/>
            <p14:sldId id="337"/>
            <p14:sldId id="349"/>
            <p14:sldId id="320"/>
            <p14:sldId id="321"/>
            <p14:sldId id="350"/>
            <p14:sldId id="351"/>
            <p14:sldId id="342"/>
            <p14:sldId id="352"/>
            <p14:sldId id="353"/>
            <p14:sldId id="356"/>
            <p14:sldId id="354"/>
            <p14:sldId id="357"/>
            <p14:sldId id="358"/>
          </p14:sldIdLst>
        </p14:section>
      </p14:sectionLst>
    </p:ex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94660"/>
  </p:normalViewPr>
  <p:slideViewPr>
    <p:cSldViewPr snapToGrid="0">
      <p:cViewPr varScale="1">
        <p:scale>
          <a:sx n="78" d="100"/>
          <a:sy n="78" d="100"/>
        </p:scale>
        <p:origin x="835" y="77"/>
      </p:cViewPr>
      <p:guideLst>
        <p:guide orient="horz" pos="2160"/>
        <p:guide pos="3817"/>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FD8FB-EDE9-4D9C-9FDD-B6F3F03E4F9E}" type="datetimeFigureOut">
              <a:rPr lang="en-IN" smtClean="0"/>
              <a:t>01-07-2019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F3ADA-6C9B-43BA-B93D-79CD44A2CD8F}" type="slidenum">
              <a:rPr lang="en-IN" smtClean="0"/>
              <a:t>‹#›</a:t>
            </a:fld>
            <a:endParaRPr lang="en-IN"/>
          </a:p>
        </p:txBody>
      </p:sp>
    </p:spTree>
    <p:extLst>
      <p:ext uri="{BB962C8B-B14F-4D97-AF65-F5344CB8AC3E}">
        <p14:creationId xmlns:p14="http://schemas.microsoft.com/office/powerpoint/2010/main" val="702259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9CF3ADA-6C9B-43BA-B93D-79CD44A2CD8F}" type="slidenum">
              <a:rPr lang="en-IN" smtClean="0"/>
              <a:t>29</a:t>
            </a:fld>
            <a:endParaRPr lang="en-IN"/>
          </a:p>
        </p:txBody>
      </p:sp>
    </p:spTree>
    <p:extLst>
      <p:ext uri="{BB962C8B-B14F-4D97-AF65-F5344CB8AC3E}">
        <p14:creationId xmlns:p14="http://schemas.microsoft.com/office/powerpoint/2010/main" val="120481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70B363-B0B8-4922-819D-62C5D2D8B3F1}" type="datetimeFigureOut">
              <a:rPr lang="en-IN" smtClean="0"/>
              <a:t>01-07-2019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96820D-096A-4DC4-A187-487B80783A2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56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70B363-B0B8-4922-819D-62C5D2D8B3F1}" type="datetimeFigureOut">
              <a:rPr lang="en-IN" smtClean="0"/>
              <a:t>01-07-2019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96820D-096A-4DC4-A187-487B80783A27}" type="slidenum">
              <a:rPr lang="en-IN" smtClean="0"/>
              <a:t>‹#›</a:t>
            </a:fld>
            <a:endParaRPr lang="en-IN"/>
          </a:p>
        </p:txBody>
      </p:sp>
    </p:spTree>
    <p:extLst>
      <p:ext uri="{BB962C8B-B14F-4D97-AF65-F5344CB8AC3E}">
        <p14:creationId xmlns:p14="http://schemas.microsoft.com/office/powerpoint/2010/main" val="610051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70B363-B0B8-4922-819D-62C5D2D8B3F1}" type="datetimeFigureOut">
              <a:rPr lang="en-IN" smtClean="0"/>
              <a:t>01-07-2019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96820D-096A-4DC4-A187-487B80783A27}" type="slidenum">
              <a:rPr lang="en-IN" smtClean="0"/>
              <a:t>‹#›</a:t>
            </a:fld>
            <a:endParaRPr lang="en-IN"/>
          </a:p>
        </p:txBody>
      </p:sp>
    </p:spTree>
    <p:extLst>
      <p:ext uri="{BB962C8B-B14F-4D97-AF65-F5344CB8AC3E}">
        <p14:creationId xmlns:p14="http://schemas.microsoft.com/office/powerpoint/2010/main" val="223828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70B363-B0B8-4922-819D-62C5D2D8B3F1}" type="datetimeFigureOut">
              <a:rPr lang="en-IN" smtClean="0"/>
              <a:t>01-07-2019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96820D-096A-4DC4-A187-487B80783A27}" type="slidenum">
              <a:rPr lang="en-IN" smtClean="0"/>
              <a:t>‹#›</a:t>
            </a:fld>
            <a:endParaRPr lang="en-IN"/>
          </a:p>
        </p:txBody>
      </p:sp>
    </p:spTree>
    <p:extLst>
      <p:ext uri="{BB962C8B-B14F-4D97-AF65-F5344CB8AC3E}">
        <p14:creationId xmlns:p14="http://schemas.microsoft.com/office/powerpoint/2010/main" val="1906046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70B363-B0B8-4922-819D-62C5D2D8B3F1}" type="datetimeFigureOut">
              <a:rPr lang="en-IN" smtClean="0"/>
              <a:t>01-07-2019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96820D-096A-4DC4-A187-487B80783A2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66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70B363-B0B8-4922-819D-62C5D2D8B3F1}" type="datetimeFigureOut">
              <a:rPr lang="en-IN" smtClean="0"/>
              <a:t>01-07-2019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96820D-096A-4DC4-A187-487B80783A27}" type="slidenum">
              <a:rPr lang="en-IN" smtClean="0"/>
              <a:t>‹#›</a:t>
            </a:fld>
            <a:endParaRPr lang="en-IN"/>
          </a:p>
        </p:txBody>
      </p:sp>
    </p:spTree>
    <p:extLst>
      <p:ext uri="{BB962C8B-B14F-4D97-AF65-F5344CB8AC3E}">
        <p14:creationId xmlns:p14="http://schemas.microsoft.com/office/powerpoint/2010/main" val="189178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70B363-B0B8-4922-819D-62C5D2D8B3F1}" type="datetimeFigureOut">
              <a:rPr lang="en-IN" smtClean="0"/>
              <a:t>01-07-2019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96820D-096A-4DC4-A187-487B80783A27}" type="slidenum">
              <a:rPr lang="en-IN" smtClean="0"/>
              <a:t>‹#›</a:t>
            </a:fld>
            <a:endParaRPr lang="en-IN"/>
          </a:p>
        </p:txBody>
      </p:sp>
    </p:spTree>
    <p:extLst>
      <p:ext uri="{BB962C8B-B14F-4D97-AF65-F5344CB8AC3E}">
        <p14:creationId xmlns:p14="http://schemas.microsoft.com/office/powerpoint/2010/main" val="129022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70B363-B0B8-4922-819D-62C5D2D8B3F1}" type="datetimeFigureOut">
              <a:rPr lang="en-IN" smtClean="0"/>
              <a:t>01-07-2019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96820D-096A-4DC4-A187-487B80783A27}" type="slidenum">
              <a:rPr lang="en-IN" smtClean="0"/>
              <a:t>‹#›</a:t>
            </a:fld>
            <a:endParaRPr lang="en-IN"/>
          </a:p>
        </p:txBody>
      </p:sp>
    </p:spTree>
    <p:extLst>
      <p:ext uri="{BB962C8B-B14F-4D97-AF65-F5344CB8AC3E}">
        <p14:creationId xmlns:p14="http://schemas.microsoft.com/office/powerpoint/2010/main" val="243053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470B363-B0B8-4922-819D-62C5D2D8B3F1}" type="datetimeFigureOut">
              <a:rPr lang="en-IN" smtClean="0"/>
              <a:t>01-07-2019</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D96820D-096A-4DC4-A187-487B80783A27}" type="slidenum">
              <a:rPr lang="en-IN" smtClean="0"/>
              <a:t>‹#›</a:t>
            </a:fld>
            <a:endParaRPr lang="en-IN"/>
          </a:p>
        </p:txBody>
      </p:sp>
    </p:spTree>
    <p:extLst>
      <p:ext uri="{BB962C8B-B14F-4D97-AF65-F5344CB8AC3E}">
        <p14:creationId xmlns:p14="http://schemas.microsoft.com/office/powerpoint/2010/main" val="202096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470B363-B0B8-4922-819D-62C5D2D8B3F1}" type="datetimeFigureOut">
              <a:rPr lang="en-IN" smtClean="0"/>
              <a:t>01-07-2019</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D96820D-096A-4DC4-A187-487B80783A27}" type="slidenum">
              <a:rPr lang="en-IN" smtClean="0"/>
              <a:t>‹#›</a:t>
            </a:fld>
            <a:endParaRPr lang="en-IN"/>
          </a:p>
        </p:txBody>
      </p:sp>
    </p:spTree>
    <p:extLst>
      <p:ext uri="{BB962C8B-B14F-4D97-AF65-F5344CB8AC3E}">
        <p14:creationId xmlns:p14="http://schemas.microsoft.com/office/powerpoint/2010/main" val="4032328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70B363-B0B8-4922-819D-62C5D2D8B3F1}" type="datetimeFigureOut">
              <a:rPr lang="en-IN" smtClean="0"/>
              <a:t>01-07-2019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96820D-096A-4DC4-A187-487B80783A27}" type="slidenum">
              <a:rPr lang="en-IN" smtClean="0"/>
              <a:t>‹#›</a:t>
            </a:fld>
            <a:endParaRPr lang="en-IN"/>
          </a:p>
        </p:txBody>
      </p:sp>
    </p:spTree>
    <p:extLst>
      <p:ext uri="{BB962C8B-B14F-4D97-AF65-F5344CB8AC3E}">
        <p14:creationId xmlns:p14="http://schemas.microsoft.com/office/powerpoint/2010/main" val="2970989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470B363-B0B8-4922-819D-62C5D2D8B3F1}" type="datetimeFigureOut">
              <a:rPr lang="en-IN" smtClean="0"/>
              <a:t>01-07-2019</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D96820D-096A-4DC4-A187-487B80783A27}"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38467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5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6.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7.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6.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1.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2.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92.png"/><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87.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0.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89.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96.png"/><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97.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E402-7B91-4CE9-B0E6-D4D6C3B6FDC8}"/>
              </a:ext>
            </a:extLst>
          </p:cNvPr>
          <p:cNvSpPr>
            <a:spLocks noGrp="1"/>
          </p:cNvSpPr>
          <p:nvPr>
            <p:ph type="ctrTitle"/>
          </p:nvPr>
        </p:nvSpPr>
        <p:spPr/>
        <p:txBody>
          <a:bodyPr/>
          <a:lstStyle/>
          <a:p>
            <a:r>
              <a:rPr lang="en-IN" dirty="0">
                <a:latin typeface="Adobe Garamond Pro Bold" panose="02020702060506020403" pitchFamily="18" charset="0"/>
              </a:rPr>
              <a:t>EMG Data Analysis</a:t>
            </a:r>
          </a:p>
        </p:txBody>
      </p:sp>
    </p:spTree>
    <p:extLst>
      <p:ext uri="{BB962C8B-B14F-4D97-AF65-F5344CB8AC3E}">
        <p14:creationId xmlns:p14="http://schemas.microsoft.com/office/powerpoint/2010/main" val="861818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17846F-F836-4707-BD98-4FAE5FC071FE}"/>
              </a:ext>
            </a:extLst>
          </p:cNvPr>
          <p:cNvSpPr txBox="1"/>
          <p:nvPr/>
        </p:nvSpPr>
        <p:spPr>
          <a:xfrm flipH="1">
            <a:off x="2005147" y="1035700"/>
            <a:ext cx="9443514" cy="830997"/>
          </a:xfrm>
          <a:prstGeom prst="rect">
            <a:avLst/>
          </a:prstGeom>
          <a:noFill/>
        </p:spPr>
        <p:txBody>
          <a:bodyPr wrap="square" rtlCol="0">
            <a:spAutoFit/>
          </a:bodyPr>
          <a:lstStyle/>
          <a:p>
            <a:r>
              <a:rPr lang="en-IN" sz="4800" dirty="0"/>
              <a:t>Single User Different  Action Analysis</a:t>
            </a:r>
          </a:p>
        </p:txBody>
      </p:sp>
      <p:sp>
        <p:nvSpPr>
          <p:cNvPr id="6" name="TextBox 5">
            <a:extLst>
              <a:ext uri="{FF2B5EF4-FFF2-40B4-BE49-F238E27FC236}">
                <a16:creationId xmlns:a16="http://schemas.microsoft.com/office/drawing/2014/main" id="{0D33C595-A1BD-433C-A1F3-FFED68CB76E5}"/>
              </a:ext>
            </a:extLst>
          </p:cNvPr>
          <p:cNvSpPr txBox="1"/>
          <p:nvPr/>
        </p:nvSpPr>
        <p:spPr>
          <a:xfrm>
            <a:off x="3571875" y="2095500"/>
            <a:ext cx="3385863" cy="369332"/>
          </a:xfrm>
          <a:prstGeom prst="rect">
            <a:avLst/>
          </a:prstGeom>
          <a:noFill/>
        </p:spPr>
        <p:txBody>
          <a:bodyPr wrap="none" rtlCol="0">
            <a:spAutoFit/>
          </a:bodyPr>
          <a:lstStyle/>
          <a:p>
            <a:r>
              <a:rPr lang="en-IN" dirty="0"/>
              <a:t>First Trial Of Each Action is plotted</a:t>
            </a:r>
          </a:p>
        </p:txBody>
      </p:sp>
    </p:spTree>
    <p:extLst>
      <p:ext uri="{BB962C8B-B14F-4D97-AF65-F5344CB8AC3E}">
        <p14:creationId xmlns:p14="http://schemas.microsoft.com/office/powerpoint/2010/main" val="65802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76C6B2B-1172-4D55-BE7A-801A4BF85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30"/>
            <a:ext cx="3970116" cy="2941320"/>
          </a:xfrm>
          <a:prstGeom prst="rect">
            <a:avLst/>
          </a:prstGeom>
          <a:effectLst>
            <a:outerShdw blurRad="50800" dist="50800" dir="5400000" algn="ctr" rotWithShape="0">
              <a:srgbClr val="000000">
                <a:alpha val="0"/>
              </a:srgbClr>
            </a:outerShdw>
          </a:effectLst>
        </p:spPr>
      </p:pic>
      <p:pic>
        <p:nvPicPr>
          <p:cNvPr id="23" name="Picture 22">
            <a:extLst>
              <a:ext uri="{FF2B5EF4-FFF2-40B4-BE49-F238E27FC236}">
                <a16:creationId xmlns:a16="http://schemas.microsoft.com/office/drawing/2014/main" id="{831E5B15-0818-4DA7-9C56-DF5F66598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621" y="-576"/>
            <a:ext cx="4527188" cy="2930088"/>
          </a:xfrm>
          <a:prstGeom prst="rect">
            <a:avLst/>
          </a:prstGeom>
        </p:spPr>
      </p:pic>
      <p:pic>
        <p:nvPicPr>
          <p:cNvPr id="27" name="Picture 26">
            <a:extLst>
              <a:ext uri="{FF2B5EF4-FFF2-40B4-BE49-F238E27FC236}">
                <a16:creationId xmlns:a16="http://schemas.microsoft.com/office/drawing/2014/main" id="{58669D61-8BAA-4358-9EAA-279CA805E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887" y="3559277"/>
            <a:ext cx="4240344" cy="3019275"/>
          </a:xfrm>
          <a:prstGeom prst="rect">
            <a:avLst/>
          </a:prstGeom>
        </p:spPr>
      </p:pic>
      <p:pic>
        <p:nvPicPr>
          <p:cNvPr id="25" name="Picture 24">
            <a:extLst>
              <a:ext uri="{FF2B5EF4-FFF2-40B4-BE49-F238E27FC236}">
                <a16:creationId xmlns:a16="http://schemas.microsoft.com/office/drawing/2014/main" id="{22BF4CA8-219C-4F3C-8FA7-7B20D7E26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637233"/>
            <a:ext cx="3970117" cy="2941320"/>
          </a:xfrm>
          <a:prstGeom prst="rect">
            <a:avLst/>
          </a:prstGeom>
        </p:spPr>
      </p:pic>
      <p:pic>
        <p:nvPicPr>
          <p:cNvPr id="29" name="Picture 28">
            <a:extLst>
              <a:ext uri="{FF2B5EF4-FFF2-40B4-BE49-F238E27FC236}">
                <a16:creationId xmlns:a16="http://schemas.microsoft.com/office/drawing/2014/main" id="{D1967E64-09AD-485E-8DC1-E7E5264E24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9487" y="3558698"/>
            <a:ext cx="4527188" cy="3019853"/>
          </a:xfrm>
          <a:prstGeom prst="rect">
            <a:avLst/>
          </a:prstGeom>
        </p:spPr>
      </p:pic>
      <p:pic>
        <p:nvPicPr>
          <p:cNvPr id="21" name="Picture 20">
            <a:extLst>
              <a:ext uri="{FF2B5EF4-FFF2-40B4-BE49-F238E27FC236}">
                <a16:creationId xmlns:a16="http://schemas.microsoft.com/office/drawing/2014/main" id="{E35287CD-E1D7-43A4-8E0E-EF1B4A3E27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4121" y="0"/>
            <a:ext cx="4240344" cy="2930089"/>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80452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7B1AE5-F888-4C63-98F9-DB9AAF118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472" y="143319"/>
            <a:ext cx="4334885" cy="2277241"/>
          </a:xfrm>
          <a:prstGeom prst="rect">
            <a:avLst/>
          </a:prstGeom>
        </p:spPr>
      </p:pic>
      <p:pic>
        <p:nvPicPr>
          <p:cNvPr id="4" name="Picture 3">
            <a:extLst>
              <a:ext uri="{FF2B5EF4-FFF2-40B4-BE49-F238E27FC236}">
                <a16:creationId xmlns:a16="http://schemas.microsoft.com/office/drawing/2014/main" id="{8D3EB72D-9558-4D06-8347-6DF96A0E8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956"/>
            <a:ext cx="3962747" cy="2375604"/>
          </a:xfrm>
          <a:prstGeom prst="rect">
            <a:avLst/>
          </a:prstGeom>
        </p:spPr>
      </p:pic>
      <p:pic>
        <p:nvPicPr>
          <p:cNvPr id="12" name="Picture 11">
            <a:extLst>
              <a:ext uri="{FF2B5EF4-FFF2-40B4-BE49-F238E27FC236}">
                <a16:creationId xmlns:a16="http://schemas.microsoft.com/office/drawing/2014/main" id="{C0071448-DD40-4324-BBD1-EF1D330EC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889" y="150471"/>
            <a:ext cx="4460111" cy="2162217"/>
          </a:xfrm>
          <a:prstGeom prst="rect">
            <a:avLst/>
          </a:prstGeom>
        </p:spPr>
      </p:pic>
      <p:pic>
        <p:nvPicPr>
          <p:cNvPr id="17" name="Picture 16">
            <a:extLst>
              <a:ext uri="{FF2B5EF4-FFF2-40B4-BE49-F238E27FC236}">
                <a16:creationId xmlns:a16="http://schemas.microsoft.com/office/drawing/2014/main" id="{6CD62BC9-F67A-4115-94EE-4A87E63C66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747" y="3743695"/>
            <a:ext cx="4144610" cy="2674271"/>
          </a:xfrm>
          <a:prstGeom prst="rect">
            <a:avLst/>
          </a:prstGeom>
        </p:spPr>
      </p:pic>
      <p:pic>
        <p:nvPicPr>
          <p:cNvPr id="19" name="Picture 18">
            <a:extLst>
              <a:ext uri="{FF2B5EF4-FFF2-40B4-BE49-F238E27FC236}">
                <a16:creationId xmlns:a16="http://schemas.microsoft.com/office/drawing/2014/main" id="{AF69ABE4-D117-430E-B456-2D6BC2C20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1890" y="3743695"/>
            <a:ext cx="4460110" cy="2674271"/>
          </a:xfrm>
          <a:prstGeom prst="rect">
            <a:avLst/>
          </a:prstGeom>
        </p:spPr>
      </p:pic>
      <p:pic>
        <p:nvPicPr>
          <p:cNvPr id="21" name="Picture 20">
            <a:extLst>
              <a:ext uri="{FF2B5EF4-FFF2-40B4-BE49-F238E27FC236}">
                <a16:creationId xmlns:a16="http://schemas.microsoft.com/office/drawing/2014/main" id="{0EB22981-5D19-4123-8F0E-6FA6667FF4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743695"/>
            <a:ext cx="3962747" cy="2674271"/>
          </a:xfrm>
          <a:prstGeom prst="rect">
            <a:avLst/>
          </a:prstGeom>
        </p:spPr>
      </p:pic>
    </p:spTree>
    <p:extLst>
      <p:ext uri="{BB962C8B-B14F-4D97-AF65-F5344CB8AC3E}">
        <p14:creationId xmlns:p14="http://schemas.microsoft.com/office/powerpoint/2010/main" val="235733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4FD3BE-EE83-40E2-B06D-AFE753D16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286"/>
            <a:ext cx="4224231" cy="2673472"/>
          </a:xfrm>
          <a:prstGeom prst="rect">
            <a:avLst/>
          </a:prstGeom>
        </p:spPr>
      </p:pic>
      <p:pic>
        <p:nvPicPr>
          <p:cNvPr id="8" name="Picture 7">
            <a:extLst>
              <a:ext uri="{FF2B5EF4-FFF2-40B4-BE49-F238E27FC236}">
                <a16:creationId xmlns:a16="http://schemas.microsoft.com/office/drawing/2014/main" id="{7FD60A2A-73EB-4AFB-83FB-18CDC92D7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372" y="14122"/>
            <a:ext cx="4008399" cy="2748954"/>
          </a:xfrm>
          <a:prstGeom prst="rect">
            <a:avLst/>
          </a:prstGeom>
        </p:spPr>
      </p:pic>
      <p:pic>
        <p:nvPicPr>
          <p:cNvPr id="12" name="Picture 11">
            <a:extLst>
              <a:ext uri="{FF2B5EF4-FFF2-40B4-BE49-F238E27FC236}">
                <a16:creationId xmlns:a16="http://schemas.microsoft.com/office/drawing/2014/main" id="{FC20BD2A-AA4F-44D3-800F-EC821906E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770" y="40286"/>
            <a:ext cx="4224229" cy="2524097"/>
          </a:xfrm>
          <a:prstGeom prst="rect">
            <a:avLst/>
          </a:prstGeom>
        </p:spPr>
      </p:pic>
      <p:pic>
        <p:nvPicPr>
          <p:cNvPr id="15" name="Picture 14">
            <a:extLst>
              <a:ext uri="{FF2B5EF4-FFF2-40B4-BE49-F238E27FC236}">
                <a16:creationId xmlns:a16="http://schemas.microsoft.com/office/drawing/2014/main" id="{C5A4A324-4B1F-4993-989F-89543D150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8999"/>
            <a:ext cx="3959372" cy="2638277"/>
          </a:xfrm>
          <a:prstGeom prst="rect">
            <a:avLst/>
          </a:prstGeom>
        </p:spPr>
      </p:pic>
      <p:pic>
        <p:nvPicPr>
          <p:cNvPr id="17" name="Picture 16">
            <a:extLst>
              <a:ext uri="{FF2B5EF4-FFF2-40B4-BE49-F238E27FC236}">
                <a16:creationId xmlns:a16="http://schemas.microsoft.com/office/drawing/2014/main" id="{CFC62CCD-4388-4C44-859B-373EEAD2F4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5522" y="3361457"/>
            <a:ext cx="4122248" cy="2773360"/>
          </a:xfrm>
          <a:prstGeom prst="rect">
            <a:avLst/>
          </a:prstGeom>
        </p:spPr>
      </p:pic>
      <p:pic>
        <p:nvPicPr>
          <p:cNvPr id="19" name="Picture 18">
            <a:extLst>
              <a:ext uri="{FF2B5EF4-FFF2-40B4-BE49-F238E27FC236}">
                <a16:creationId xmlns:a16="http://schemas.microsoft.com/office/drawing/2014/main" id="{B19A8E01-5C41-415C-B5CB-B775AF916A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9752" y="3361457"/>
            <a:ext cx="4122248" cy="2705819"/>
          </a:xfrm>
          <a:prstGeom prst="rect">
            <a:avLst/>
          </a:prstGeom>
        </p:spPr>
      </p:pic>
    </p:spTree>
    <p:extLst>
      <p:ext uri="{BB962C8B-B14F-4D97-AF65-F5344CB8AC3E}">
        <p14:creationId xmlns:p14="http://schemas.microsoft.com/office/powerpoint/2010/main" val="384528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E2780E-16D0-4CD2-80AF-1F07B17B1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91365" cy="2692378"/>
          </a:xfrm>
          <a:prstGeom prst="rect">
            <a:avLst/>
          </a:prstGeom>
        </p:spPr>
      </p:pic>
      <p:pic>
        <p:nvPicPr>
          <p:cNvPr id="8" name="Picture 7">
            <a:extLst>
              <a:ext uri="{FF2B5EF4-FFF2-40B4-BE49-F238E27FC236}">
                <a16:creationId xmlns:a16="http://schemas.microsoft.com/office/drawing/2014/main" id="{248290CB-68B9-4400-8052-5498EED1E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53350"/>
            <a:ext cx="4329432" cy="2654847"/>
          </a:xfrm>
          <a:prstGeom prst="rect">
            <a:avLst/>
          </a:prstGeom>
        </p:spPr>
      </p:pic>
      <p:pic>
        <p:nvPicPr>
          <p:cNvPr id="12" name="Picture 11">
            <a:extLst>
              <a:ext uri="{FF2B5EF4-FFF2-40B4-BE49-F238E27FC236}">
                <a16:creationId xmlns:a16="http://schemas.microsoft.com/office/drawing/2014/main" id="{B8723AEC-6D8B-4B77-8757-7BDBD18BC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0187" y="69986"/>
            <a:ext cx="4621813" cy="2622392"/>
          </a:xfrm>
          <a:prstGeom prst="rect">
            <a:avLst/>
          </a:prstGeom>
        </p:spPr>
      </p:pic>
      <p:pic>
        <p:nvPicPr>
          <p:cNvPr id="15" name="Picture 14">
            <a:extLst>
              <a:ext uri="{FF2B5EF4-FFF2-40B4-BE49-F238E27FC236}">
                <a16:creationId xmlns:a16="http://schemas.microsoft.com/office/drawing/2014/main" id="{50051733-94CF-4098-A11A-E8D46B028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634450"/>
            <a:ext cx="3991364" cy="2654847"/>
          </a:xfrm>
          <a:prstGeom prst="rect">
            <a:avLst/>
          </a:prstGeom>
        </p:spPr>
      </p:pic>
      <p:pic>
        <p:nvPicPr>
          <p:cNvPr id="17" name="Picture 16">
            <a:extLst>
              <a:ext uri="{FF2B5EF4-FFF2-40B4-BE49-F238E27FC236}">
                <a16:creationId xmlns:a16="http://schemas.microsoft.com/office/drawing/2014/main" id="{155B2B22-029E-4171-9524-C8189BFF88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3811" y="3618631"/>
            <a:ext cx="4068918" cy="2622753"/>
          </a:xfrm>
          <a:prstGeom prst="rect">
            <a:avLst/>
          </a:prstGeom>
        </p:spPr>
      </p:pic>
      <p:pic>
        <p:nvPicPr>
          <p:cNvPr id="19" name="Picture 18">
            <a:extLst>
              <a:ext uri="{FF2B5EF4-FFF2-40B4-BE49-F238E27FC236}">
                <a16:creationId xmlns:a16="http://schemas.microsoft.com/office/drawing/2014/main" id="{B3ED0FDE-9DDE-4A30-B856-B7D5461F7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330" y="3634450"/>
            <a:ext cx="4532670" cy="2622392"/>
          </a:xfrm>
          <a:prstGeom prst="rect">
            <a:avLst/>
          </a:prstGeom>
        </p:spPr>
      </p:pic>
    </p:spTree>
    <p:extLst>
      <p:ext uri="{BB962C8B-B14F-4D97-AF65-F5344CB8AC3E}">
        <p14:creationId xmlns:p14="http://schemas.microsoft.com/office/powerpoint/2010/main" val="3320160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67EBE4-DF9B-4D7F-A4E8-AE09C63C6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12243" cy="2543151"/>
          </a:xfrm>
          <a:prstGeom prst="rect">
            <a:avLst/>
          </a:prstGeom>
        </p:spPr>
      </p:pic>
      <p:pic>
        <p:nvPicPr>
          <p:cNvPr id="8" name="Picture 7">
            <a:extLst>
              <a:ext uri="{FF2B5EF4-FFF2-40B4-BE49-F238E27FC236}">
                <a16:creationId xmlns:a16="http://schemas.microsoft.com/office/drawing/2014/main" id="{063DE9E6-BD89-49E9-8829-74A394842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499" y="46581"/>
            <a:ext cx="3991441" cy="2539859"/>
          </a:xfrm>
          <a:prstGeom prst="rect">
            <a:avLst/>
          </a:prstGeom>
        </p:spPr>
      </p:pic>
      <p:pic>
        <p:nvPicPr>
          <p:cNvPr id="12" name="Picture 11">
            <a:extLst>
              <a:ext uri="{FF2B5EF4-FFF2-40B4-BE49-F238E27FC236}">
                <a16:creationId xmlns:a16="http://schemas.microsoft.com/office/drawing/2014/main" id="{7871967C-40A6-48AD-8C05-5BDDC4D64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940" y="19154"/>
            <a:ext cx="4268854" cy="2567286"/>
          </a:xfrm>
          <a:prstGeom prst="rect">
            <a:avLst/>
          </a:prstGeom>
        </p:spPr>
      </p:pic>
      <p:pic>
        <p:nvPicPr>
          <p:cNvPr id="15" name="Picture 14">
            <a:extLst>
              <a:ext uri="{FF2B5EF4-FFF2-40B4-BE49-F238E27FC236}">
                <a16:creationId xmlns:a16="http://schemas.microsoft.com/office/drawing/2014/main" id="{02708039-25C2-4ECD-86C8-08EACBC5DD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287314"/>
            <a:ext cx="3912243" cy="2866329"/>
          </a:xfrm>
          <a:prstGeom prst="rect">
            <a:avLst/>
          </a:prstGeom>
        </p:spPr>
      </p:pic>
      <p:pic>
        <p:nvPicPr>
          <p:cNvPr id="17" name="Picture 16">
            <a:extLst>
              <a:ext uri="{FF2B5EF4-FFF2-40B4-BE49-F238E27FC236}">
                <a16:creationId xmlns:a16="http://schemas.microsoft.com/office/drawing/2014/main" id="{6A9610FD-2EAC-42CD-AE6F-6B24539F5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3897" y="3330604"/>
            <a:ext cx="4268854" cy="2741282"/>
          </a:xfrm>
          <a:prstGeom prst="rect">
            <a:avLst/>
          </a:prstGeom>
        </p:spPr>
      </p:pic>
      <p:pic>
        <p:nvPicPr>
          <p:cNvPr id="19" name="Picture 18">
            <a:extLst>
              <a:ext uri="{FF2B5EF4-FFF2-40B4-BE49-F238E27FC236}">
                <a16:creationId xmlns:a16="http://schemas.microsoft.com/office/drawing/2014/main" id="{A64E1785-2156-45E7-B0A0-EC89F4A064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5338" y="3465513"/>
            <a:ext cx="4496662" cy="2567286"/>
          </a:xfrm>
          <a:prstGeom prst="rect">
            <a:avLst/>
          </a:prstGeom>
        </p:spPr>
      </p:pic>
    </p:spTree>
    <p:extLst>
      <p:ext uri="{BB962C8B-B14F-4D97-AF65-F5344CB8AC3E}">
        <p14:creationId xmlns:p14="http://schemas.microsoft.com/office/powerpoint/2010/main" val="143239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F34BF87-1BB9-43E2-ADFA-42C3405326CF}"/>
              </a:ext>
            </a:extLst>
          </p:cNvPr>
          <p:cNvSpPr txBox="1"/>
          <p:nvPr/>
        </p:nvSpPr>
        <p:spPr>
          <a:xfrm flipH="1">
            <a:off x="2005147" y="998376"/>
            <a:ext cx="9443514" cy="830997"/>
          </a:xfrm>
          <a:prstGeom prst="rect">
            <a:avLst/>
          </a:prstGeom>
          <a:noFill/>
        </p:spPr>
        <p:txBody>
          <a:bodyPr wrap="square" rtlCol="0">
            <a:spAutoFit/>
          </a:bodyPr>
          <a:lstStyle/>
          <a:p>
            <a:r>
              <a:rPr lang="en-IN" sz="4800" dirty="0"/>
              <a:t>Different User Same Action Analysis</a:t>
            </a:r>
          </a:p>
        </p:txBody>
      </p:sp>
      <p:sp>
        <p:nvSpPr>
          <p:cNvPr id="9" name="TextBox 8">
            <a:extLst>
              <a:ext uri="{FF2B5EF4-FFF2-40B4-BE49-F238E27FC236}">
                <a16:creationId xmlns:a16="http://schemas.microsoft.com/office/drawing/2014/main" id="{21DB9722-0AB8-40C6-9325-58BB1A17D829}"/>
              </a:ext>
            </a:extLst>
          </p:cNvPr>
          <p:cNvSpPr txBox="1"/>
          <p:nvPr/>
        </p:nvSpPr>
        <p:spPr>
          <a:xfrm>
            <a:off x="3914775" y="2200275"/>
            <a:ext cx="3848100" cy="369332"/>
          </a:xfrm>
          <a:prstGeom prst="rect">
            <a:avLst/>
          </a:prstGeom>
          <a:noFill/>
        </p:spPr>
        <p:txBody>
          <a:bodyPr wrap="square" rtlCol="0">
            <a:spAutoFit/>
          </a:bodyPr>
          <a:lstStyle/>
          <a:p>
            <a:r>
              <a:rPr lang="en-IN" dirty="0"/>
              <a:t>First Trial of each user is considered</a:t>
            </a:r>
          </a:p>
        </p:txBody>
      </p:sp>
    </p:spTree>
    <p:extLst>
      <p:ext uri="{BB962C8B-B14F-4D97-AF65-F5344CB8AC3E}">
        <p14:creationId xmlns:p14="http://schemas.microsoft.com/office/powerpoint/2010/main" val="3164007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99DBD13-4408-4DD8-B960-9A8FECC71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175" y="2025444"/>
            <a:ext cx="5437695" cy="2331925"/>
          </a:xfrm>
          <a:prstGeom prst="rect">
            <a:avLst/>
          </a:prstGeom>
          <a:effectLst>
            <a:outerShdw blurRad="50800" dist="50800" dir="5400000" algn="ctr" rotWithShape="0">
              <a:srgbClr val="000000">
                <a:alpha val="0"/>
              </a:srgbClr>
            </a:outerShdw>
          </a:effectLst>
        </p:spPr>
      </p:pic>
      <p:pic>
        <p:nvPicPr>
          <p:cNvPr id="16" name="Picture 15">
            <a:extLst>
              <a:ext uri="{FF2B5EF4-FFF2-40B4-BE49-F238E27FC236}">
                <a16:creationId xmlns:a16="http://schemas.microsoft.com/office/drawing/2014/main" id="{79639494-C5C0-449D-B906-C5AB3D697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581" y="4168876"/>
            <a:ext cx="5309420" cy="2678743"/>
          </a:xfrm>
          <a:prstGeom prst="rect">
            <a:avLst/>
          </a:prstGeom>
        </p:spPr>
      </p:pic>
      <p:pic>
        <p:nvPicPr>
          <p:cNvPr id="12" name="Picture 11">
            <a:extLst>
              <a:ext uri="{FF2B5EF4-FFF2-40B4-BE49-F238E27FC236}">
                <a16:creationId xmlns:a16="http://schemas.microsoft.com/office/drawing/2014/main" id="{409A91E1-3FFC-4340-8A94-75C91C625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5142271" cy="2251588"/>
          </a:xfrm>
          <a:prstGeom prst="rect">
            <a:avLst/>
          </a:prstGeom>
        </p:spPr>
      </p:pic>
      <p:pic>
        <p:nvPicPr>
          <p:cNvPr id="14" name="Picture 13">
            <a:extLst>
              <a:ext uri="{FF2B5EF4-FFF2-40B4-BE49-F238E27FC236}">
                <a16:creationId xmlns:a16="http://schemas.microsoft.com/office/drawing/2014/main" id="{76784E57-C4AD-4668-9190-0364FB214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582" y="-1"/>
            <a:ext cx="5309420" cy="2251589"/>
          </a:xfrm>
          <a:prstGeom prst="rect">
            <a:avLst/>
          </a:prstGeom>
        </p:spPr>
      </p:pic>
      <p:pic>
        <p:nvPicPr>
          <p:cNvPr id="15" name="Picture 14">
            <a:extLst>
              <a:ext uri="{FF2B5EF4-FFF2-40B4-BE49-F238E27FC236}">
                <a16:creationId xmlns:a16="http://schemas.microsoft.com/office/drawing/2014/main" id="{7A3E14D5-8000-44F9-A391-FA37F78947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57369"/>
            <a:ext cx="5142270" cy="2500631"/>
          </a:xfrm>
          <a:prstGeom prst="rect">
            <a:avLst/>
          </a:prstGeom>
        </p:spPr>
      </p:pic>
    </p:spTree>
    <p:extLst>
      <p:ext uri="{BB962C8B-B14F-4D97-AF65-F5344CB8AC3E}">
        <p14:creationId xmlns:p14="http://schemas.microsoft.com/office/powerpoint/2010/main" val="1505527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13958E-5935-4F6D-952F-DF4FAE582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310" y="2064774"/>
            <a:ext cx="5437238" cy="2537564"/>
          </a:xfrm>
          <a:prstGeom prst="rect">
            <a:avLst/>
          </a:prstGeom>
        </p:spPr>
      </p:pic>
      <p:pic>
        <p:nvPicPr>
          <p:cNvPr id="4" name="Picture 3">
            <a:extLst>
              <a:ext uri="{FF2B5EF4-FFF2-40B4-BE49-F238E27FC236}">
                <a16:creationId xmlns:a16="http://schemas.microsoft.com/office/drawing/2014/main" id="{264F6AB6-CAEA-469B-B324-FAD9007AE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8051"/>
            <a:ext cx="5152105" cy="2331523"/>
          </a:xfrm>
          <a:prstGeom prst="rect">
            <a:avLst/>
          </a:prstGeom>
        </p:spPr>
      </p:pic>
      <p:pic>
        <p:nvPicPr>
          <p:cNvPr id="8" name="Picture 7">
            <a:extLst>
              <a:ext uri="{FF2B5EF4-FFF2-40B4-BE49-F238E27FC236}">
                <a16:creationId xmlns:a16="http://schemas.microsoft.com/office/drawing/2014/main" id="{E5803C87-8B39-477C-82A3-63AFEAF06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245" y="1"/>
            <a:ext cx="5289754" cy="2192594"/>
          </a:xfrm>
          <a:prstGeom prst="rect">
            <a:avLst/>
          </a:prstGeom>
        </p:spPr>
      </p:pic>
      <p:pic>
        <p:nvPicPr>
          <p:cNvPr id="14" name="Picture 13">
            <a:extLst>
              <a:ext uri="{FF2B5EF4-FFF2-40B4-BE49-F238E27FC236}">
                <a16:creationId xmlns:a16="http://schemas.microsoft.com/office/drawing/2014/main" id="{97C6B46E-B9F3-4334-A2FA-749AA21B82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246" y="4396297"/>
            <a:ext cx="5289754" cy="2450127"/>
          </a:xfrm>
          <a:prstGeom prst="rect">
            <a:avLst/>
          </a:prstGeom>
        </p:spPr>
      </p:pic>
      <p:pic>
        <p:nvPicPr>
          <p:cNvPr id="16" name="Picture 15">
            <a:extLst>
              <a:ext uri="{FF2B5EF4-FFF2-40B4-BE49-F238E27FC236}">
                <a16:creationId xmlns:a16="http://schemas.microsoft.com/office/drawing/2014/main" id="{A5B1221F-CBF5-4600-A02F-F4B5CCC274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8" y="4396297"/>
            <a:ext cx="5139885" cy="2503180"/>
          </a:xfrm>
          <a:prstGeom prst="rect">
            <a:avLst/>
          </a:prstGeom>
        </p:spPr>
      </p:pic>
    </p:spTree>
    <p:extLst>
      <p:ext uri="{BB962C8B-B14F-4D97-AF65-F5344CB8AC3E}">
        <p14:creationId xmlns:p14="http://schemas.microsoft.com/office/powerpoint/2010/main" val="3261881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B5A9C-5DF1-4D4E-A4AC-A2ADB4753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148" y="1927123"/>
            <a:ext cx="5584723" cy="2733368"/>
          </a:xfrm>
          <a:prstGeom prst="rect">
            <a:avLst/>
          </a:prstGeom>
        </p:spPr>
      </p:pic>
      <p:pic>
        <p:nvPicPr>
          <p:cNvPr id="7" name="Picture 6">
            <a:extLst>
              <a:ext uri="{FF2B5EF4-FFF2-40B4-BE49-F238E27FC236}">
                <a16:creationId xmlns:a16="http://schemas.microsoft.com/office/drawing/2014/main" id="{FB40BD6E-3437-41D2-ACF0-A5191251E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1664"/>
            <a:ext cx="5191432" cy="2266335"/>
          </a:xfrm>
          <a:prstGeom prst="rect">
            <a:avLst/>
          </a:prstGeom>
        </p:spPr>
      </p:pic>
      <p:pic>
        <p:nvPicPr>
          <p:cNvPr id="9" name="Picture 8">
            <a:extLst>
              <a:ext uri="{FF2B5EF4-FFF2-40B4-BE49-F238E27FC236}">
                <a16:creationId xmlns:a16="http://schemas.microsoft.com/office/drawing/2014/main" id="{44076EB1-E1A4-485B-9F3E-FCF590DF61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916" y="4591664"/>
            <a:ext cx="5329084" cy="2311809"/>
          </a:xfrm>
          <a:prstGeom prst="rect">
            <a:avLst/>
          </a:prstGeom>
        </p:spPr>
      </p:pic>
      <p:pic>
        <p:nvPicPr>
          <p:cNvPr id="11" name="Picture 10">
            <a:extLst>
              <a:ext uri="{FF2B5EF4-FFF2-40B4-BE49-F238E27FC236}">
                <a16:creationId xmlns:a16="http://schemas.microsoft.com/office/drawing/2014/main" id="{3511F1A0-E84C-4514-BBDE-EBADDEA051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2" y="-17207"/>
            <a:ext cx="5227944" cy="2266335"/>
          </a:xfrm>
          <a:prstGeom prst="rect">
            <a:avLst/>
          </a:prstGeom>
        </p:spPr>
      </p:pic>
      <p:pic>
        <p:nvPicPr>
          <p:cNvPr id="13" name="Picture 12">
            <a:extLst>
              <a:ext uri="{FF2B5EF4-FFF2-40B4-BE49-F238E27FC236}">
                <a16:creationId xmlns:a16="http://schemas.microsoft.com/office/drawing/2014/main" id="{B945572B-680E-4564-A9DC-95C2D1F9D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2916" y="63910"/>
            <a:ext cx="5329084" cy="2133600"/>
          </a:xfrm>
          <a:prstGeom prst="rect">
            <a:avLst/>
          </a:prstGeom>
        </p:spPr>
      </p:pic>
    </p:spTree>
    <p:extLst>
      <p:ext uri="{BB962C8B-B14F-4D97-AF65-F5344CB8AC3E}">
        <p14:creationId xmlns:p14="http://schemas.microsoft.com/office/powerpoint/2010/main" val="4130091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9D0F-469C-4460-982D-8C82F2A7EFD8}"/>
              </a:ext>
            </a:extLst>
          </p:cNvPr>
          <p:cNvSpPr>
            <a:spLocks noGrp="1"/>
          </p:cNvSpPr>
          <p:nvPr>
            <p:ph type="title"/>
          </p:nvPr>
        </p:nvSpPr>
        <p:spPr>
          <a:xfrm>
            <a:off x="1097280" y="267942"/>
            <a:ext cx="10058400" cy="842401"/>
          </a:xfrm>
        </p:spPr>
        <p:txBody>
          <a:bodyPr anchor="t"/>
          <a:lstStyle/>
          <a:p>
            <a:r>
              <a:rPr lang="en-IN" dirty="0">
                <a:latin typeface="Times New Roman" panose="02020603050405020304" pitchFamily="18" charset="0"/>
                <a:cs typeface="Times New Roman" panose="02020603050405020304" pitchFamily="18" charset="0"/>
              </a:rPr>
              <a:t>Information on Plots</a:t>
            </a:r>
          </a:p>
        </p:txBody>
      </p:sp>
      <p:sp>
        <p:nvSpPr>
          <p:cNvPr id="3" name="Content Placeholder 2">
            <a:extLst>
              <a:ext uri="{FF2B5EF4-FFF2-40B4-BE49-F238E27FC236}">
                <a16:creationId xmlns:a16="http://schemas.microsoft.com/office/drawing/2014/main" id="{CD46A430-057E-42F1-A761-C60866408DED}"/>
              </a:ext>
            </a:extLst>
          </p:cNvPr>
          <p:cNvSpPr>
            <a:spLocks noGrp="1"/>
          </p:cNvSpPr>
          <p:nvPr>
            <p:ph idx="1"/>
          </p:nvPr>
        </p:nvSpPr>
        <p:spPr>
          <a:xfrm>
            <a:off x="100459" y="905069"/>
            <a:ext cx="12052041" cy="5838521"/>
          </a:xfrm>
        </p:spPr>
        <p:txBody>
          <a:bodyPr>
            <a:spAutoFit/>
          </a:bodyPr>
          <a:lstStyle/>
          <a:p>
            <a:r>
              <a:rPr lang="en-IN" sz="1400" b="1" dirty="0"/>
              <a:t>Data Set Information:</a:t>
            </a:r>
            <a:endParaRPr lang="en-IN" sz="1400" dirty="0"/>
          </a:p>
          <a:p>
            <a:r>
              <a:rPr lang="en-IN" sz="1400" dirty="0"/>
              <a:t>Ref : http://archive.ics.uci.edu/ml/datasets/semg+for+basic+hand+movements</a:t>
            </a:r>
          </a:p>
          <a:p>
            <a:endParaRPr lang="en-IN" sz="800" dirty="0"/>
          </a:p>
          <a:p>
            <a:r>
              <a:rPr lang="en-IN" sz="1600" b="1" dirty="0">
                <a:latin typeface="Times New Roman" panose="02020603050405020304" pitchFamily="18" charset="0"/>
                <a:cs typeface="Times New Roman" panose="02020603050405020304" pitchFamily="18" charset="0"/>
              </a:rPr>
              <a:t>Instrumentation</a:t>
            </a:r>
            <a:r>
              <a:rPr lang="en-IN" sz="1000" dirty="0">
                <a:latin typeface="Times New Roman" panose="02020603050405020304" pitchFamily="18" charset="0"/>
                <a:cs typeface="Times New Roman" panose="02020603050405020304" pitchFamily="18" charset="0"/>
              </a:rPr>
              <a:t>: </a:t>
            </a:r>
            <a:br>
              <a:rPr lang="en-IN" sz="1000" dirty="0">
                <a:latin typeface="Times New Roman" panose="02020603050405020304" pitchFamily="18" charset="0"/>
                <a:cs typeface="Times New Roman" panose="02020603050405020304" pitchFamily="18" charset="0"/>
              </a:rPr>
            </a:br>
            <a:r>
              <a:rPr lang="en-IN" sz="1400" dirty="0">
                <a:solidFill>
                  <a:schemeClr val="tx1"/>
                </a:solidFill>
              </a:rPr>
              <a:t>The data were collected at a sampling rate of 500 Hz, using as a programming kernel the National Instrument’s (NI) </a:t>
            </a:r>
            <a:r>
              <a:rPr lang="en-IN" sz="1400" dirty="0" err="1">
                <a:solidFill>
                  <a:schemeClr val="tx1"/>
                </a:solidFill>
              </a:rPr>
              <a:t>Labview</a:t>
            </a:r>
            <a:r>
              <a:rPr lang="en-IN" sz="1400" dirty="0">
                <a:solidFill>
                  <a:schemeClr val="tx1"/>
                </a:solidFill>
              </a:rPr>
              <a:t>. The signals were band-pass filtered using a Butterworth Band Pass filter with low and high </a:t>
            </a:r>
            <a:r>
              <a:rPr lang="en-IN" sz="1400" dirty="0" err="1">
                <a:solidFill>
                  <a:schemeClr val="tx1"/>
                </a:solidFill>
              </a:rPr>
              <a:t>cutoff</a:t>
            </a:r>
            <a:r>
              <a:rPr lang="en-IN" sz="1400" dirty="0">
                <a:solidFill>
                  <a:schemeClr val="tx1"/>
                </a:solidFill>
              </a:rPr>
              <a:t> at 15Hz and 500Hz respectively and a notch filter at 50Hz to eliminate line interference </a:t>
            </a:r>
            <a:r>
              <a:rPr lang="en-IN" sz="1400" dirty="0" err="1">
                <a:solidFill>
                  <a:schemeClr val="tx1"/>
                </a:solidFill>
              </a:rPr>
              <a:t>artifacts</a:t>
            </a:r>
            <a:r>
              <a:rPr lang="en-IN" sz="1400" dirty="0">
                <a:solidFill>
                  <a:schemeClr val="tx1"/>
                </a:solidFill>
              </a:rPr>
              <a:t>. The hardware that was used was an NI </a:t>
            </a:r>
            <a:r>
              <a:rPr lang="en-IN" sz="1400" dirty="0" err="1">
                <a:solidFill>
                  <a:schemeClr val="tx1"/>
                </a:solidFill>
              </a:rPr>
              <a:t>analog</a:t>
            </a:r>
            <a:r>
              <a:rPr lang="en-IN" sz="1400" dirty="0">
                <a:solidFill>
                  <a:schemeClr val="tx1"/>
                </a:solidFill>
              </a:rPr>
              <a:t>/digital conversion card NI USB- 009, mounted on a PC. The signal was taken from two Differential EMG Sensors and the signals were transmitted to a 2-channel EMG system by </a:t>
            </a:r>
            <a:r>
              <a:rPr lang="en-IN" sz="1400" dirty="0" err="1">
                <a:solidFill>
                  <a:schemeClr val="tx1"/>
                </a:solidFill>
              </a:rPr>
              <a:t>Delsys</a:t>
            </a:r>
            <a:r>
              <a:rPr lang="en-IN" sz="1400" dirty="0">
                <a:solidFill>
                  <a:schemeClr val="tx1"/>
                </a:solidFill>
              </a:rPr>
              <a:t> </a:t>
            </a:r>
            <a:r>
              <a:rPr lang="en-IN" sz="1400" dirty="0" err="1">
                <a:solidFill>
                  <a:schemeClr val="tx1"/>
                </a:solidFill>
              </a:rPr>
              <a:t>Bagnoliâ</a:t>
            </a:r>
            <a:r>
              <a:rPr lang="en-IN" sz="1400" dirty="0">
                <a:solidFill>
                  <a:schemeClr val="tx1"/>
                </a:solidFill>
              </a:rPr>
              <a:t> Handheld EMG Systems. </a:t>
            </a:r>
            <a:br>
              <a:rPr lang="en-IN" sz="1400" dirty="0">
                <a:solidFill>
                  <a:schemeClr val="tx1"/>
                </a:solidFill>
              </a:rPr>
            </a:br>
            <a:br>
              <a:rPr lang="en-IN" sz="1400" dirty="0">
                <a:solidFill>
                  <a:schemeClr val="tx1"/>
                </a:solidFill>
              </a:rPr>
            </a:br>
            <a:r>
              <a:rPr lang="en-IN" sz="1600" b="1" dirty="0">
                <a:latin typeface="Times New Roman" panose="02020603050405020304" pitchFamily="18" charset="0"/>
                <a:cs typeface="Times New Roman" panose="02020603050405020304" pitchFamily="18" charset="0"/>
              </a:rPr>
              <a:t>Protocol</a:t>
            </a:r>
            <a:r>
              <a:rPr lang="en-IN" sz="1400" dirty="0">
                <a:solidFill>
                  <a:schemeClr val="tx1"/>
                </a:solidFill>
              </a:rPr>
              <a:t>: </a:t>
            </a:r>
            <a:br>
              <a:rPr lang="en-IN" sz="1400" dirty="0">
                <a:solidFill>
                  <a:schemeClr val="tx1"/>
                </a:solidFill>
              </a:rPr>
            </a:br>
            <a:r>
              <a:rPr lang="en-IN" sz="1400" dirty="0">
                <a:solidFill>
                  <a:schemeClr val="tx1"/>
                </a:solidFill>
              </a:rPr>
              <a:t>The experiments consisted of freely and repeatedly grasping of different items, which were essential to conduct the hand movements. The speed and force were intentionally left to the subject’s will. There were two forearm surface EMG electrodes Flexor Capri Ulnaris and Extensor Capri Radialis, Longus and Brevis) held in place by elastic bands and the reference electrode in the middle, in order to gather information about the muscle activation. </a:t>
            </a:r>
            <a:br>
              <a:rPr lang="en-IN" sz="1400" dirty="0">
                <a:solidFill>
                  <a:schemeClr val="tx1"/>
                </a:solidFill>
              </a:rPr>
            </a:br>
            <a:br>
              <a:rPr lang="en-IN" sz="1400" dirty="0">
                <a:solidFill>
                  <a:schemeClr val="tx1"/>
                </a:solidFill>
              </a:rPr>
            </a:br>
            <a:r>
              <a:rPr lang="en-IN" sz="1400" dirty="0">
                <a:solidFill>
                  <a:schemeClr val="tx1"/>
                </a:solidFill>
              </a:rPr>
              <a:t>The subjects were asked to perform repeatedly the following six movements, which can be considered as daily hand grasps: </a:t>
            </a:r>
            <a:br>
              <a:rPr lang="en-IN" sz="1400" dirty="0">
                <a:solidFill>
                  <a:schemeClr val="tx1"/>
                </a:solidFill>
              </a:rPr>
            </a:br>
            <a:r>
              <a:rPr lang="en-IN" sz="1400" dirty="0">
                <a:solidFill>
                  <a:schemeClr val="tx1"/>
                </a:solidFill>
              </a:rPr>
              <a:t>a) Spherical: for holding spherical tools </a:t>
            </a:r>
            <a:br>
              <a:rPr lang="en-IN" sz="1400" dirty="0">
                <a:solidFill>
                  <a:schemeClr val="tx1"/>
                </a:solidFill>
              </a:rPr>
            </a:br>
            <a:r>
              <a:rPr lang="en-IN" sz="1400" dirty="0">
                <a:solidFill>
                  <a:schemeClr val="tx1"/>
                </a:solidFill>
              </a:rPr>
              <a:t>b) Tip: for holding small tools </a:t>
            </a:r>
            <a:br>
              <a:rPr lang="en-IN" sz="1400" dirty="0">
                <a:solidFill>
                  <a:schemeClr val="tx1"/>
                </a:solidFill>
              </a:rPr>
            </a:br>
            <a:r>
              <a:rPr lang="en-IN" sz="1400" dirty="0">
                <a:solidFill>
                  <a:schemeClr val="tx1"/>
                </a:solidFill>
              </a:rPr>
              <a:t>c) Palmar: for grasping with palm facing the object </a:t>
            </a:r>
            <a:br>
              <a:rPr lang="en-IN" sz="1400" dirty="0">
                <a:solidFill>
                  <a:schemeClr val="tx1"/>
                </a:solidFill>
              </a:rPr>
            </a:br>
            <a:r>
              <a:rPr lang="en-IN" sz="1400" dirty="0">
                <a:solidFill>
                  <a:schemeClr val="tx1"/>
                </a:solidFill>
              </a:rPr>
              <a:t>d) Lateral: for holding thin, flat objects </a:t>
            </a:r>
            <a:br>
              <a:rPr lang="en-IN" sz="1400" dirty="0">
                <a:solidFill>
                  <a:schemeClr val="tx1"/>
                </a:solidFill>
              </a:rPr>
            </a:br>
            <a:r>
              <a:rPr lang="en-IN" sz="1400" dirty="0">
                <a:solidFill>
                  <a:schemeClr val="tx1"/>
                </a:solidFill>
              </a:rPr>
              <a:t>e) Cylindrical: for holding cylindrical tools </a:t>
            </a:r>
            <a:br>
              <a:rPr lang="en-IN" sz="1400" dirty="0">
                <a:solidFill>
                  <a:schemeClr val="tx1"/>
                </a:solidFill>
              </a:rPr>
            </a:br>
            <a:r>
              <a:rPr lang="en-IN" sz="1400" dirty="0">
                <a:solidFill>
                  <a:schemeClr val="tx1"/>
                </a:solidFill>
              </a:rPr>
              <a:t>f) Hook: for supporting a heavy load </a:t>
            </a:r>
            <a:br>
              <a:rPr lang="en-IN" sz="1400" dirty="0">
                <a:solidFill>
                  <a:schemeClr val="tx1"/>
                </a:solidFill>
              </a:rPr>
            </a:br>
            <a:br>
              <a:rPr lang="en-IN" sz="1400" dirty="0">
                <a:solidFill>
                  <a:schemeClr val="tx1"/>
                </a:solidFill>
              </a:rPr>
            </a:br>
            <a:r>
              <a:rPr lang="en-IN" sz="1400" dirty="0">
                <a:solidFill>
                  <a:schemeClr val="tx1"/>
                </a:solidFill>
              </a:rPr>
              <a:t>Two different databases are included: </a:t>
            </a:r>
            <a:br>
              <a:rPr lang="en-IN" sz="1400" dirty="0">
                <a:solidFill>
                  <a:schemeClr val="tx1"/>
                </a:solidFill>
              </a:rPr>
            </a:br>
            <a:r>
              <a:rPr lang="en-IN" sz="1400" dirty="0">
                <a:solidFill>
                  <a:schemeClr val="tx1"/>
                </a:solidFill>
              </a:rPr>
              <a:t>1) 5 healthy subjects (two males and three females) of the same age approximately (20 to 22-year-old) conducted the six grasps for 30 times each. The measured time is 6 sec. There is a mat file available for every subject. </a:t>
            </a:r>
            <a:br>
              <a:rPr lang="en-IN" sz="1400" dirty="0">
                <a:solidFill>
                  <a:schemeClr val="tx1"/>
                </a:solidFill>
              </a:rPr>
            </a:br>
            <a:r>
              <a:rPr lang="en-IN" sz="1400" dirty="0">
                <a:solidFill>
                  <a:schemeClr val="tx1"/>
                </a:solidFill>
              </a:rPr>
              <a:t>2) 1 healthy subject (male, 22-year-old) conducted the six grasps for 100 times each for 3 consecutive days. The measured time is 5 sec. There is a mat file available for every day.</a:t>
            </a:r>
          </a:p>
        </p:txBody>
      </p:sp>
    </p:spTree>
    <p:extLst>
      <p:ext uri="{BB962C8B-B14F-4D97-AF65-F5344CB8AC3E}">
        <p14:creationId xmlns:p14="http://schemas.microsoft.com/office/powerpoint/2010/main" val="4115007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93378-21E9-47EB-817D-304A8C815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916" y="4585005"/>
            <a:ext cx="5329083" cy="2169697"/>
          </a:xfrm>
          <a:prstGeom prst="rect">
            <a:avLst/>
          </a:prstGeom>
        </p:spPr>
      </p:pic>
      <p:pic>
        <p:nvPicPr>
          <p:cNvPr id="8" name="Picture 7">
            <a:extLst>
              <a:ext uri="{FF2B5EF4-FFF2-40B4-BE49-F238E27FC236}">
                <a16:creationId xmlns:a16="http://schemas.microsoft.com/office/drawing/2014/main" id="{532DCFBB-DE68-48AE-9D37-158F3A8C2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7" y="-11574"/>
            <a:ext cx="5101046" cy="2272994"/>
          </a:xfrm>
          <a:prstGeom prst="rect">
            <a:avLst/>
          </a:prstGeom>
        </p:spPr>
      </p:pic>
      <p:pic>
        <p:nvPicPr>
          <p:cNvPr id="12" name="Picture 11">
            <a:extLst>
              <a:ext uri="{FF2B5EF4-FFF2-40B4-BE49-F238E27FC236}">
                <a16:creationId xmlns:a16="http://schemas.microsoft.com/office/drawing/2014/main" id="{B1E3727E-135F-4F81-8679-F594A8B32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916" y="0"/>
            <a:ext cx="5329083" cy="2272995"/>
          </a:xfrm>
          <a:prstGeom prst="rect">
            <a:avLst/>
          </a:prstGeom>
        </p:spPr>
      </p:pic>
      <p:pic>
        <p:nvPicPr>
          <p:cNvPr id="14" name="Picture 13">
            <a:extLst>
              <a:ext uri="{FF2B5EF4-FFF2-40B4-BE49-F238E27FC236}">
                <a16:creationId xmlns:a16="http://schemas.microsoft.com/office/drawing/2014/main" id="{BD955A7E-48F3-4EAB-A93A-1FBA8E47A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01" y="4585005"/>
            <a:ext cx="5183404" cy="2272994"/>
          </a:xfrm>
          <a:prstGeom prst="rect">
            <a:avLst/>
          </a:prstGeom>
        </p:spPr>
      </p:pic>
      <p:pic>
        <p:nvPicPr>
          <p:cNvPr id="16" name="Picture 15">
            <a:extLst>
              <a:ext uri="{FF2B5EF4-FFF2-40B4-BE49-F238E27FC236}">
                <a16:creationId xmlns:a16="http://schemas.microsoft.com/office/drawing/2014/main" id="{D9E3BB9E-54AF-4686-BBFF-FDDCF2EB76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3344" y="2011430"/>
            <a:ext cx="5624051" cy="2272994"/>
          </a:xfrm>
          <a:prstGeom prst="rect">
            <a:avLst/>
          </a:prstGeom>
        </p:spPr>
      </p:pic>
    </p:spTree>
    <p:extLst>
      <p:ext uri="{BB962C8B-B14F-4D97-AF65-F5344CB8AC3E}">
        <p14:creationId xmlns:p14="http://schemas.microsoft.com/office/powerpoint/2010/main" val="3631607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BE1BF-C7E0-4A4F-B649-92A38FA93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78710"/>
            <a:ext cx="5211096" cy="2667714"/>
          </a:xfrm>
          <a:prstGeom prst="rect">
            <a:avLst/>
          </a:prstGeom>
        </p:spPr>
      </p:pic>
      <p:pic>
        <p:nvPicPr>
          <p:cNvPr id="8" name="Picture 7">
            <a:extLst>
              <a:ext uri="{FF2B5EF4-FFF2-40B4-BE49-F238E27FC236}">
                <a16:creationId xmlns:a16="http://schemas.microsoft.com/office/drawing/2014/main" id="{6814E7B4-1959-4774-8FA5-9A7449FF3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11" y="4031226"/>
            <a:ext cx="5296268" cy="2826774"/>
          </a:xfrm>
          <a:prstGeom prst="rect">
            <a:avLst/>
          </a:prstGeom>
        </p:spPr>
      </p:pic>
      <p:pic>
        <p:nvPicPr>
          <p:cNvPr id="12" name="Picture 11">
            <a:extLst>
              <a:ext uri="{FF2B5EF4-FFF2-40B4-BE49-F238E27FC236}">
                <a16:creationId xmlns:a16="http://schemas.microsoft.com/office/drawing/2014/main" id="{184FA1E4-A43F-48ED-96CB-60E6EA627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463" y="2104102"/>
            <a:ext cx="5305067" cy="2155381"/>
          </a:xfrm>
          <a:prstGeom prst="rect">
            <a:avLst/>
          </a:prstGeom>
        </p:spPr>
      </p:pic>
      <p:pic>
        <p:nvPicPr>
          <p:cNvPr id="14" name="Picture 13">
            <a:extLst>
              <a:ext uri="{FF2B5EF4-FFF2-40B4-BE49-F238E27FC236}">
                <a16:creationId xmlns:a16="http://schemas.microsoft.com/office/drawing/2014/main" id="{870A861B-6DB0-48C6-B02F-186293F52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716"/>
            <a:ext cx="5211097" cy="2288800"/>
          </a:xfrm>
          <a:prstGeom prst="rect">
            <a:avLst/>
          </a:prstGeom>
        </p:spPr>
      </p:pic>
      <p:pic>
        <p:nvPicPr>
          <p:cNvPr id="16" name="Picture 15">
            <a:extLst>
              <a:ext uri="{FF2B5EF4-FFF2-40B4-BE49-F238E27FC236}">
                <a16:creationId xmlns:a16="http://schemas.microsoft.com/office/drawing/2014/main" id="{E76B1FFC-A444-4A74-B1BF-020E749A7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588" y="0"/>
            <a:ext cx="5401107" cy="2288800"/>
          </a:xfrm>
          <a:prstGeom prst="rect">
            <a:avLst/>
          </a:prstGeom>
        </p:spPr>
      </p:pic>
    </p:spTree>
    <p:extLst>
      <p:ext uri="{BB962C8B-B14F-4D97-AF65-F5344CB8AC3E}">
        <p14:creationId xmlns:p14="http://schemas.microsoft.com/office/powerpoint/2010/main" val="1467241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F69F8-3509-4D17-BA1F-7892F226C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413" y="0"/>
            <a:ext cx="5298651" cy="2654710"/>
          </a:xfrm>
          <a:prstGeom prst="rect">
            <a:avLst/>
          </a:prstGeom>
        </p:spPr>
      </p:pic>
      <p:pic>
        <p:nvPicPr>
          <p:cNvPr id="6" name="Picture 5">
            <a:extLst>
              <a:ext uri="{FF2B5EF4-FFF2-40B4-BE49-F238E27FC236}">
                <a16:creationId xmlns:a16="http://schemas.microsoft.com/office/drawing/2014/main" id="{23531F1C-570E-4090-B457-3634FB587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171768" cy="2654711"/>
          </a:xfrm>
          <a:prstGeom prst="rect">
            <a:avLst/>
          </a:prstGeom>
        </p:spPr>
      </p:pic>
      <p:pic>
        <p:nvPicPr>
          <p:cNvPr id="10" name="Picture 9">
            <a:extLst>
              <a:ext uri="{FF2B5EF4-FFF2-40B4-BE49-F238E27FC236}">
                <a16:creationId xmlns:a16="http://schemas.microsoft.com/office/drawing/2014/main" id="{1F08A0BF-63CB-44D5-A929-FDFDD7AFD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310" y="2418734"/>
            <a:ext cx="5535561" cy="2348153"/>
          </a:xfrm>
          <a:prstGeom prst="rect">
            <a:avLst/>
          </a:prstGeom>
        </p:spPr>
      </p:pic>
      <p:pic>
        <p:nvPicPr>
          <p:cNvPr id="14" name="Picture 13">
            <a:extLst>
              <a:ext uri="{FF2B5EF4-FFF2-40B4-BE49-F238E27FC236}">
                <a16:creationId xmlns:a16="http://schemas.microsoft.com/office/drawing/2014/main" id="{71107528-698A-4830-B17C-C98CA33B9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62168"/>
            <a:ext cx="5171767" cy="2295831"/>
          </a:xfrm>
          <a:prstGeom prst="rect">
            <a:avLst/>
          </a:prstGeom>
        </p:spPr>
      </p:pic>
      <p:pic>
        <p:nvPicPr>
          <p:cNvPr id="16" name="Picture 15">
            <a:extLst>
              <a:ext uri="{FF2B5EF4-FFF2-40B4-BE49-F238E27FC236}">
                <a16:creationId xmlns:a16="http://schemas.microsoft.com/office/drawing/2014/main" id="{635840B5-FE7F-4827-8B77-322EA84EE6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2413" y="4497720"/>
            <a:ext cx="5298651" cy="2348154"/>
          </a:xfrm>
          <a:prstGeom prst="rect">
            <a:avLst/>
          </a:prstGeom>
        </p:spPr>
      </p:pic>
    </p:spTree>
    <p:extLst>
      <p:ext uri="{BB962C8B-B14F-4D97-AF65-F5344CB8AC3E}">
        <p14:creationId xmlns:p14="http://schemas.microsoft.com/office/powerpoint/2010/main" val="2601261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102210-073C-48DF-9546-722DDB84C3A4}"/>
              </a:ext>
            </a:extLst>
          </p:cNvPr>
          <p:cNvSpPr txBox="1"/>
          <p:nvPr/>
        </p:nvSpPr>
        <p:spPr>
          <a:xfrm flipH="1">
            <a:off x="1808376" y="2239467"/>
            <a:ext cx="9443514" cy="830997"/>
          </a:xfrm>
          <a:prstGeom prst="rect">
            <a:avLst/>
          </a:prstGeom>
          <a:noFill/>
        </p:spPr>
        <p:txBody>
          <a:bodyPr wrap="square" rtlCol="0">
            <a:spAutoFit/>
          </a:bodyPr>
          <a:lstStyle/>
          <a:p>
            <a:pPr algn="ctr"/>
            <a:r>
              <a:rPr lang="en-IN" sz="4800" dirty="0"/>
              <a:t>Fast Fourier Transform</a:t>
            </a:r>
          </a:p>
        </p:txBody>
      </p:sp>
    </p:spTree>
    <p:extLst>
      <p:ext uri="{BB962C8B-B14F-4D97-AF65-F5344CB8AC3E}">
        <p14:creationId xmlns:p14="http://schemas.microsoft.com/office/powerpoint/2010/main" val="4279585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17846F-F836-4707-BD98-4FAE5FC071FE}"/>
              </a:ext>
            </a:extLst>
          </p:cNvPr>
          <p:cNvSpPr txBox="1"/>
          <p:nvPr/>
        </p:nvSpPr>
        <p:spPr>
          <a:xfrm flipH="1">
            <a:off x="2005147" y="1035700"/>
            <a:ext cx="9443514" cy="830997"/>
          </a:xfrm>
          <a:prstGeom prst="rect">
            <a:avLst/>
          </a:prstGeom>
          <a:noFill/>
        </p:spPr>
        <p:txBody>
          <a:bodyPr wrap="square" rtlCol="0">
            <a:spAutoFit/>
          </a:bodyPr>
          <a:lstStyle/>
          <a:p>
            <a:r>
              <a:rPr lang="en-IN" sz="4800" dirty="0"/>
              <a:t>Single User Same  Action Analysis</a:t>
            </a:r>
          </a:p>
        </p:txBody>
      </p:sp>
      <p:sp>
        <p:nvSpPr>
          <p:cNvPr id="2" name="TextBox 1">
            <a:extLst>
              <a:ext uri="{FF2B5EF4-FFF2-40B4-BE49-F238E27FC236}">
                <a16:creationId xmlns:a16="http://schemas.microsoft.com/office/drawing/2014/main" id="{9138F097-77B8-4F62-8BE5-4C6C6D693CDE}"/>
              </a:ext>
            </a:extLst>
          </p:cNvPr>
          <p:cNvSpPr txBox="1"/>
          <p:nvPr/>
        </p:nvSpPr>
        <p:spPr>
          <a:xfrm>
            <a:off x="3514725" y="2400300"/>
            <a:ext cx="3895725" cy="923330"/>
          </a:xfrm>
          <a:prstGeom prst="rect">
            <a:avLst/>
          </a:prstGeom>
          <a:noFill/>
        </p:spPr>
        <p:txBody>
          <a:bodyPr wrap="square" rtlCol="0">
            <a:spAutoFit/>
          </a:bodyPr>
          <a:lstStyle/>
          <a:p>
            <a:r>
              <a:rPr lang="en-IN" dirty="0"/>
              <a:t># Trials – 30</a:t>
            </a:r>
          </a:p>
          <a:p>
            <a:r>
              <a:rPr lang="en-IN" dirty="0"/>
              <a:t>Trials plotted in below slides</a:t>
            </a:r>
          </a:p>
          <a:p>
            <a:r>
              <a:rPr lang="en-IN" dirty="0"/>
              <a:t>Trial 1, 2, 15, 29,30</a:t>
            </a:r>
          </a:p>
        </p:txBody>
      </p:sp>
    </p:spTree>
    <p:extLst>
      <p:ext uri="{BB962C8B-B14F-4D97-AF65-F5344CB8AC3E}">
        <p14:creationId xmlns:p14="http://schemas.microsoft.com/office/powerpoint/2010/main" val="423190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F3B76F-04F1-4CDD-854E-4470578C8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3787" y="-1"/>
            <a:ext cx="5328213" cy="2361236"/>
          </a:xfrm>
          <a:prstGeom prst="rect">
            <a:avLst/>
          </a:prstGeom>
        </p:spPr>
      </p:pic>
      <p:pic>
        <p:nvPicPr>
          <p:cNvPr id="8" name="Picture 7">
            <a:extLst>
              <a:ext uri="{FF2B5EF4-FFF2-40B4-BE49-F238E27FC236}">
                <a16:creationId xmlns:a16="http://schemas.microsoft.com/office/drawing/2014/main" id="{48D8EFF6-D848-4124-9F2D-5050DA9EB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200891" cy="2280213"/>
          </a:xfrm>
          <a:prstGeom prst="rect">
            <a:avLst/>
          </a:prstGeom>
        </p:spPr>
      </p:pic>
      <p:pic>
        <p:nvPicPr>
          <p:cNvPr id="10" name="Picture 9">
            <a:extLst>
              <a:ext uri="{FF2B5EF4-FFF2-40B4-BE49-F238E27FC236}">
                <a16:creationId xmlns:a16="http://schemas.microsoft.com/office/drawing/2014/main" id="{4ACDA9B0-5AA9-4AF6-8877-45FC657A0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278" y="2083442"/>
            <a:ext cx="5243332" cy="2777975"/>
          </a:xfrm>
          <a:prstGeom prst="rect">
            <a:avLst/>
          </a:prstGeom>
        </p:spPr>
      </p:pic>
      <p:pic>
        <p:nvPicPr>
          <p:cNvPr id="12" name="Picture 11">
            <a:extLst>
              <a:ext uri="{FF2B5EF4-FFF2-40B4-BE49-F238E27FC236}">
                <a16:creationId xmlns:a16="http://schemas.microsoft.com/office/drawing/2014/main" id="{86D40FC8-11C5-4545-8DE3-C0FA9D782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639" y="4676172"/>
            <a:ext cx="5351362" cy="2181828"/>
          </a:xfrm>
          <a:prstGeom prst="rect">
            <a:avLst/>
          </a:prstGeom>
        </p:spPr>
      </p:pic>
      <p:pic>
        <p:nvPicPr>
          <p:cNvPr id="14" name="Picture 13">
            <a:extLst>
              <a:ext uri="{FF2B5EF4-FFF2-40B4-BE49-F238E27FC236}">
                <a16:creationId xmlns:a16="http://schemas.microsoft.com/office/drawing/2014/main" id="{7A8204E1-834E-42DC-BE85-9B6AC71CD5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676172"/>
            <a:ext cx="5200891" cy="2181828"/>
          </a:xfrm>
          <a:prstGeom prst="rect">
            <a:avLst/>
          </a:prstGeom>
        </p:spPr>
      </p:pic>
    </p:spTree>
    <p:extLst>
      <p:ext uri="{BB962C8B-B14F-4D97-AF65-F5344CB8AC3E}">
        <p14:creationId xmlns:p14="http://schemas.microsoft.com/office/powerpoint/2010/main" val="2958579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4FD64-2ECD-4118-AC59-3FA1D32F1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637" y="0"/>
            <a:ext cx="5351363" cy="2242113"/>
          </a:xfrm>
          <a:prstGeom prst="rect">
            <a:avLst/>
          </a:prstGeom>
        </p:spPr>
      </p:pic>
      <p:pic>
        <p:nvPicPr>
          <p:cNvPr id="5" name="Picture 4">
            <a:extLst>
              <a:ext uri="{FF2B5EF4-FFF2-40B4-BE49-F238E27FC236}">
                <a16:creationId xmlns:a16="http://schemas.microsoft.com/office/drawing/2014/main" id="{3A6A466A-861D-4C9A-B0CA-61A1132FC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27585" cy="2242113"/>
          </a:xfrm>
          <a:prstGeom prst="rect">
            <a:avLst/>
          </a:prstGeom>
        </p:spPr>
      </p:pic>
      <p:pic>
        <p:nvPicPr>
          <p:cNvPr id="7" name="Picture 6">
            <a:extLst>
              <a:ext uri="{FF2B5EF4-FFF2-40B4-BE49-F238E27FC236}">
                <a16:creationId xmlns:a16="http://schemas.microsoft.com/office/drawing/2014/main" id="{5CB8FA57-CC84-4E4B-A76F-CE6533CCE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911" y="2242113"/>
            <a:ext cx="5578998" cy="2373775"/>
          </a:xfrm>
          <a:prstGeom prst="rect">
            <a:avLst/>
          </a:prstGeom>
        </p:spPr>
      </p:pic>
      <p:pic>
        <p:nvPicPr>
          <p:cNvPr id="9" name="Picture 8">
            <a:extLst>
              <a:ext uri="{FF2B5EF4-FFF2-40B4-BE49-F238E27FC236}">
                <a16:creationId xmlns:a16="http://schemas.microsoft.com/office/drawing/2014/main" id="{788F855B-61D9-4DF2-9820-FE3AABD5C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638" y="4510266"/>
            <a:ext cx="5351363" cy="2373775"/>
          </a:xfrm>
          <a:prstGeom prst="rect">
            <a:avLst/>
          </a:prstGeom>
        </p:spPr>
      </p:pic>
      <p:pic>
        <p:nvPicPr>
          <p:cNvPr id="11" name="Picture 10">
            <a:extLst>
              <a:ext uri="{FF2B5EF4-FFF2-40B4-BE49-F238E27FC236}">
                <a16:creationId xmlns:a16="http://schemas.microsoft.com/office/drawing/2014/main" id="{7E0A0BEC-3333-4FB5-95CC-761F2F539F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615888"/>
            <a:ext cx="5127585" cy="2340738"/>
          </a:xfrm>
          <a:prstGeom prst="rect">
            <a:avLst/>
          </a:prstGeom>
        </p:spPr>
      </p:pic>
    </p:spTree>
    <p:extLst>
      <p:ext uri="{BB962C8B-B14F-4D97-AF65-F5344CB8AC3E}">
        <p14:creationId xmlns:p14="http://schemas.microsoft.com/office/powerpoint/2010/main" val="1424722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63E1FB-D4FE-4076-BB67-6445F73E3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210" y="2400177"/>
            <a:ext cx="5521124" cy="2322293"/>
          </a:xfrm>
          <a:prstGeom prst="rect">
            <a:avLst/>
          </a:prstGeom>
        </p:spPr>
      </p:pic>
      <p:pic>
        <p:nvPicPr>
          <p:cNvPr id="3" name="Picture 2">
            <a:extLst>
              <a:ext uri="{FF2B5EF4-FFF2-40B4-BE49-F238E27FC236}">
                <a16:creationId xmlns:a16="http://schemas.microsoft.com/office/drawing/2014/main" id="{4F3FD746-29C0-4BB3-9ABB-18E0D1C6E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040" y="0"/>
            <a:ext cx="5244960" cy="2222340"/>
          </a:xfrm>
          <a:prstGeom prst="rect">
            <a:avLst/>
          </a:prstGeom>
        </p:spPr>
      </p:pic>
      <p:pic>
        <p:nvPicPr>
          <p:cNvPr id="5" name="Picture 4">
            <a:extLst>
              <a:ext uri="{FF2B5EF4-FFF2-40B4-BE49-F238E27FC236}">
                <a16:creationId xmlns:a16="http://schemas.microsoft.com/office/drawing/2014/main" id="{62CD96B6-7955-4916-A96E-0C8419B8E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162309" cy="2222340"/>
          </a:xfrm>
          <a:prstGeom prst="rect">
            <a:avLst/>
          </a:prstGeom>
        </p:spPr>
      </p:pic>
      <p:pic>
        <p:nvPicPr>
          <p:cNvPr id="9" name="Picture 8">
            <a:extLst>
              <a:ext uri="{FF2B5EF4-FFF2-40B4-BE49-F238E27FC236}">
                <a16:creationId xmlns:a16="http://schemas.microsoft.com/office/drawing/2014/main" id="{4E3C2DA3-99AF-473E-B052-200184D47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063" y="4622518"/>
            <a:ext cx="5362938" cy="2449614"/>
          </a:xfrm>
          <a:prstGeom prst="rect">
            <a:avLst/>
          </a:prstGeom>
        </p:spPr>
      </p:pic>
      <p:pic>
        <p:nvPicPr>
          <p:cNvPr id="11" name="Picture 10">
            <a:extLst>
              <a:ext uri="{FF2B5EF4-FFF2-40B4-BE49-F238E27FC236}">
                <a16:creationId xmlns:a16="http://schemas.microsoft.com/office/drawing/2014/main" id="{D6F1E60D-BACC-4C78-94AB-3865318B5C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634093"/>
            <a:ext cx="5162309" cy="2449615"/>
          </a:xfrm>
          <a:prstGeom prst="rect">
            <a:avLst/>
          </a:prstGeom>
        </p:spPr>
      </p:pic>
    </p:spTree>
    <p:extLst>
      <p:ext uri="{BB962C8B-B14F-4D97-AF65-F5344CB8AC3E}">
        <p14:creationId xmlns:p14="http://schemas.microsoft.com/office/powerpoint/2010/main" val="1834651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D8D3F-D27B-4D94-B7A6-3BE0172B4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638" y="0"/>
            <a:ext cx="5351362" cy="2372811"/>
          </a:xfrm>
          <a:prstGeom prst="rect">
            <a:avLst/>
          </a:prstGeom>
        </p:spPr>
      </p:pic>
      <p:pic>
        <p:nvPicPr>
          <p:cNvPr id="5" name="Picture 4">
            <a:extLst>
              <a:ext uri="{FF2B5EF4-FFF2-40B4-BE49-F238E27FC236}">
                <a16:creationId xmlns:a16="http://schemas.microsoft.com/office/drawing/2014/main" id="{30B1569B-3795-48C9-BB1A-7CD6C10E9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5210679" cy="2372810"/>
          </a:xfrm>
          <a:prstGeom prst="rect">
            <a:avLst/>
          </a:prstGeom>
        </p:spPr>
      </p:pic>
      <p:pic>
        <p:nvPicPr>
          <p:cNvPr id="7" name="Picture 6">
            <a:extLst>
              <a:ext uri="{FF2B5EF4-FFF2-40B4-BE49-F238E27FC236}">
                <a16:creationId xmlns:a16="http://schemas.microsoft.com/office/drawing/2014/main" id="{82BD4A2D-159D-400B-9FB6-E82C53555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157" y="2372812"/>
            <a:ext cx="5606901" cy="2258507"/>
          </a:xfrm>
          <a:prstGeom prst="rect">
            <a:avLst/>
          </a:prstGeom>
        </p:spPr>
      </p:pic>
      <p:pic>
        <p:nvPicPr>
          <p:cNvPr id="9" name="Picture 8">
            <a:extLst>
              <a:ext uri="{FF2B5EF4-FFF2-40B4-BE49-F238E27FC236}">
                <a16:creationId xmlns:a16="http://schemas.microsoft.com/office/drawing/2014/main" id="{92A6B0CD-EA2A-4E95-A079-263CAC0877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638" y="4599494"/>
            <a:ext cx="5351363" cy="2258507"/>
          </a:xfrm>
          <a:prstGeom prst="rect">
            <a:avLst/>
          </a:prstGeom>
        </p:spPr>
      </p:pic>
      <p:pic>
        <p:nvPicPr>
          <p:cNvPr id="11" name="Picture 10">
            <a:extLst>
              <a:ext uri="{FF2B5EF4-FFF2-40B4-BE49-F238E27FC236}">
                <a16:creationId xmlns:a16="http://schemas.microsoft.com/office/drawing/2014/main" id="{67A28A68-F705-4DFC-92B8-E95040B418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3" y="4599494"/>
            <a:ext cx="5247189" cy="2416209"/>
          </a:xfrm>
          <a:prstGeom prst="rect">
            <a:avLst/>
          </a:prstGeom>
        </p:spPr>
      </p:pic>
    </p:spTree>
    <p:extLst>
      <p:ext uri="{BB962C8B-B14F-4D97-AF65-F5344CB8AC3E}">
        <p14:creationId xmlns:p14="http://schemas.microsoft.com/office/powerpoint/2010/main" val="305237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4AEFC3-1566-440C-94DE-5D7730BDB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490" y="1"/>
            <a:ext cx="5351360" cy="2280213"/>
          </a:xfrm>
          <a:prstGeom prst="rect">
            <a:avLst/>
          </a:prstGeom>
        </p:spPr>
      </p:pic>
      <p:pic>
        <p:nvPicPr>
          <p:cNvPr id="5" name="Picture 4">
            <a:extLst>
              <a:ext uri="{FF2B5EF4-FFF2-40B4-BE49-F238E27FC236}">
                <a16:creationId xmlns:a16="http://schemas.microsoft.com/office/drawing/2014/main" id="{90C023EB-5837-4E91-8098-80DBD1046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5235612" cy="2280214"/>
          </a:xfrm>
          <a:prstGeom prst="rect">
            <a:avLst/>
          </a:prstGeom>
        </p:spPr>
      </p:pic>
      <p:pic>
        <p:nvPicPr>
          <p:cNvPr id="7" name="Picture 6">
            <a:extLst>
              <a:ext uri="{FF2B5EF4-FFF2-40B4-BE49-F238E27FC236}">
                <a16:creationId xmlns:a16="http://schemas.microsoft.com/office/drawing/2014/main" id="{1FCC364E-584D-499F-ACDB-3C0207E03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7762" y="2288894"/>
            <a:ext cx="5675452" cy="2407533"/>
          </a:xfrm>
          <a:prstGeom prst="rect">
            <a:avLst/>
          </a:prstGeom>
        </p:spPr>
      </p:pic>
      <p:pic>
        <p:nvPicPr>
          <p:cNvPr id="9" name="Picture 8">
            <a:extLst>
              <a:ext uri="{FF2B5EF4-FFF2-40B4-BE49-F238E27FC236}">
                <a16:creationId xmlns:a16="http://schemas.microsoft.com/office/drawing/2014/main" id="{8495E1AD-356A-4E2B-A1DE-61592204B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7490" y="4577785"/>
            <a:ext cx="5476752" cy="2280214"/>
          </a:xfrm>
          <a:prstGeom prst="rect">
            <a:avLst/>
          </a:prstGeom>
        </p:spPr>
      </p:pic>
      <p:pic>
        <p:nvPicPr>
          <p:cNvPr id="11" name="Picture 10">
            <a:extLst>
              <a:ext uri="{FF2B5EF4-FFF2-40B4-BE49-F238E27FC236}">
                <a16:creationId xmlns:a16="http://schemas.microsoft.com/office/drawing/2014/main" id="{69F53F2B-A786-4945-96B0-B86B29E1B7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49" y="4577786"/>
            <a:ext cx="5104436" cy="2407534"/>
          </a:xfrm>
          <a:prstGeom prst="rect">
            <a:avLst/>
          </a:prstGeom>
        </p:spPr>
      </p:pic>
    </p:spTree>
    <p:extLst>
      <p:ext uri="{BB962C8B-B14F-4D97-AF65-F5344CB8AC3E}">
        <p14:creationId xmlns:p14="http://schemas.microsoft.com/office/powerpoint/2010/main" val="360962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17846F-F836-4707-BD98-4FAE5FC071FE}"/>
              </a:ext>
            </a:extLst>
          </p:cNvPr>
          <p:cNvSpPr txBox="1"/>
          <p:nvPr/>
        </p:nvSpPr>
        <p:spPr>
          <a:xfrm flipH="1">
            <a:off x="2005147" y="1035700"/>
            <a:ext cx="9443514" cy="830997"/>
          </a:xfrm>
          <a:prstGeom prst="rect">
            <a:avLst/>
          </a:prstGeom>
          <a:noFill/>
        </p:spPr>
        <p:txBody>
          <a:bodyPr wrap="square" rtlCol="0">
            <a:spAutoFit/>
          </a:bodyPr>
          <a:lstStyle/>
          <a:p>
            <a:r>
              <a:rPr lang="en-IN" sz="4800" dirty="0"/>
              <a:t>Single User Same  Action Analysis</a:t>
            </a:r>
          </a:p>
        </p:txBody>
      </p:sp>
      <p:sp>
        <p:nvSpPr>
          <p:cNvPr id="2" name="TextBox 1">
            <a:extLst>
              <a:ext uri="{FF2B5EF4-FFF2-40B4-BE49-F238E27FC236}">
                <a16:creationId xmlns:a16="http://schemas.microsoft.com/office/drawing/2014/main" id="{9138F097-77B8-4F62-8BE5-4C6C6D693CDE}"/>
              </a:ext>
            </a:extLst>
          </p:cNvPr>
          <p:cNvSpPr txBox="1"/>
          <p:nvPr/>
        </p:nvSpPr>
        <p:spPr>
          <a:xfrm>
            <a:off x="3514725" y="2400300"/>
            <a:ext cx="3895725" cy="923330"/>
          </a:xfrm>
          <a:prstGeom prst="rect">
            <a:avLst/>
          </a:prstGeom>
          <a:noFill/>
        </p:spPr>
        <p:txBody>
          <a:bodyPr wrap="square" rtlCol="0">
            <a:spAutoFit/>
          </a:bodyPr>
          <a:lstStyle/>
          <a:p>
            <a:r>
              <a:rPr lang="en-IN" dirty="0"/>
              <a:t># Trials – 30</a:t>
            </a:r>
          </a:p>
          <a:p>
            <a:r>
              <a:rPr lang="en-IN" dirty="0"/>
              <a:t>Trials plotted in below slides</a:t>
            </a:r>
          </a:p>
          <a:p>
            <a:r>
              <a:rPr lang="en-IN" dirty="0"/>
              <a:t>Trial 1, 2, 15, 29,30</a:t>
            </a:r>
          </a:p>
        </p:txBody>
      </p:sp>
    </p:spTree>
    <p:extLst>
      <p:ext uri="{BB962C8B-B14F-4D97-AF65-F5344CB8AC3E}">
        <p14:creationId xmlns:p14="http://schemas.microsoft.com/office/powerpoint/2010/main" val="2201887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F381-DA09-4EB5-B2F4-DC083080D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5" y="0"/>
            <a:ext cx="5063613" cy="2290916"/>
          </a:xfrm>
          <a:prstGeom prst="rect">
            <a:avLst/>
          </a:prstGeom>
        </p:spPr>
      </p:pic>
      <p:pic>
        <p:nvPicPr>
          <p:cNvPr id="7" name="Picture 6">
            <a:extLst>
              <a:ext uri="{FF2B5EF4-FFF2-40B4-BE49-F238E27FC236}">
                <a16:creationId xmlns:a16="http://schemas.microsoft.com/office/drawing/2014/main" id="{72B364B8-C4F6-4A84-9E3E-6D1E4E4F0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084" y="0"/>
            <a:ext cx="5302404" cy="2290916"/>
          </a:xfrm>
          <a:prstGeom prst="rect">
            <a:avLst/>
          </a:prstGeom>
        </p:spPr>
      </p:pic>
      <p:pic>
        <p:nvPicPr>
          <p:cNvPr id="9" name="Picture 8">
            <a:extLst>
              <a:ext uri="{FF2B5EF4-FFF2-40B4-BE49-F238E27FC236}">
                <a16:creationId xmlns:a16="http://schemas.microsoft.com/office/drawing/2014/main" id="{E11DBBD4-9AAE-4009-9165-4BEC2539E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814" y="2290916"/>
            <a:ext cx="5565058" cy="2408903"/>
          </a:xfrm>
          <a:prstGeom prst="rect">
            <a:avLst/>
          </a:prstGeom>
        </p:spPr>
      </p:pic>
      <p:pic>
        <p:nvPicPr>
          <p:cNvPr id="11" name="Picture 10">
            <a:extLst>
              <a:ext uri="{FF2B5EF4-FFF2-40B4-BE49-F238E27FC236}">
                <a16:creationId xmlns:a16="http://schemas.microsoft.com/office/drawing/2014/main" id="{E95639A7-011D-4FAE-B32A-BCCA50848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084" y="4581832"/>
            <a:ext cx="5338916" cy="2276168"/>
          </a:xfrm>
          <a:prstGeom prst="rect">
            <a:avLst/>
          </a:prstGeom>
        </p:spPr>
      </p:pic>
      <p:pic>
        <p:nvPicPr>
          <p:cNvPr id="13" name="Picture 12">
            <a:extLst>
              <a:ext uri="{FF2B5EF4-FFF2-40B4-BE49-F238E27FC236}">
                <a16:creationId xmlns:a16="http://schemas.microsoft.com/office/drawing/2014/main" id="{847605D5-41CD-452E-98BE-24A7C5628D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567085"/>
            <a:ext cx="5171768" cy="2428566"/>
          </a:xfrm>
          <a:prstGeom prst="rect">
            <a:avLst/>
          </a:prstGeom>
        </p:spPr>
      </p:pic>
    </p:spTree>
    <p:extLst>
      <p:ext uri="{BB962C8B-B14F-4D97-AF65-F5344CB8AC3E}">
        <p14:creationId xmlns:p14="http://schemas.microsoft.com/office/powerpoint/2010/main" val="3703104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17846F-F836-4707-BD98-4FAE5FC071FE}"/>
              </a:ext>
            </a:extLst>
          </p:cNvPr>
          <p:cNvSpPr txBox="1"/>
          <p:nvPr/>
        </p:nvSpPr>
        <p:spPr>
          <a:xfrm flipH="1">
            <a:off x="2005147" y="1035700"/>
            <a:ext cx="9443514" cy="830997"/>
          </a:xfrm>
          <a:prstGeom prst="rect">
            <a:avLst/>
          </a:prstGeom>
          <a:noFill/>
        </p:spPr>
        <p:txBody>
          <a:bodyPr wrap="square" rtlCol="0">
            <a:spAutoFit/>
          </a:bodyPr>
          <a:lstStyle/>
          <a:p>
            <a:r>
              <a:rPr lang="en-IN" sz="4800" dirty="0"/>
              <a:t>Single User Different  Action Analysis</a:t>
            </a:r>
          </a:p>
        </p:txBody>
      </p:sp>
      <p:sp>
        <p:nvSpPr>
          <p:cNvPr id="6" name="TextBox 5">
            <a:extLst>
              <a:ext uri="{FF2B5EF4-FFF2-40B4-BE49-F238E27FC236}">
                <a16:creationId xmlns:a16="http://schemas.microsoft.com/office/drawing/2014/main" id="{0D33C595-A1BD-433C-A1F3-FFED68CB76E5}"/>
              </a:ext>
            </a:extLst>
          </p:cNvPr>
          <p:cNvSpPr txBox="1"/>
          <p:nvPr/>
        </p:nvSpPr>
        <p:spPr>
          <a:xfrm>
            <a:off x="3571875" y="2095500"/>
            <a:ext cx="3385863" cy="369332"/>
          </a:xfrm>
          <a:prstGeom prst="rect">
            <a:avLst/>
          </a:prstGeom>
          <a:noFill/>
        </p:spPr>
        <p:txBody>
          <a:bodyPr wrap="none" rtlCol="0">
            <a:spAutoFit/>
          </a:bodyPr>
          <a:lstStyle/>
          <a:p>
            <a:r>
              <a:rPr lang="en-IN" dirty="0"/>
              <a:t>First Trial Of Each Action is plotted</a:t>
            </a:r>
          </a:p>
        </p:txBody>
      </p:sp>
    </p:spTree>
    <p:extLst>
      <p:ext uri="{BB962C8B-B14F-4D97-AF65-F5344CB8AC3E}">
        <p14:creationId xmlns:p14="http://schemas.microsoft.com/office/powerpoint/2010/main" val="1206242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3534CA-15F0-463E-AB5F-31E28A7F6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5" y="-11746"/>
            <a:ext cx="4159044" cy="2558302"/>
          </a:xfrm>
          <a:prstGeom prst="rect">
            <a:avLst/>
          </a:prstGeom>
        </p:spPr>
      </p:pic>
      <p:pic>
        <p:nvPicPr>
          <p:cNvPr id="9" name="Picture 8">
            <a:extLst>
              <a:ext uri="{FF2B5EF4-FFF2-40B4-BE49-F238E27FC236}">
                <a16:creationId xmlns:a16="http://schemas.microsoft.com/office/drawing/2014/main" id="{DFEEFB19-86CE-4593-B2A7-F8C810A69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587" y="46510"/>
            <a:ext cx="4640826" cy="2500045"/>
          </a:xfrm>
          <a:prstGeom prst="rect">
            <a:avLst/>
          </a:prstGeom>
        </p:spPr>
      </p:pic>
      <p:pic>
        <p:nvPicPr>
          <p:cNvPr id="10" name="Picture 9">
            <a:extLst>
              <a:ext uri="{FF2B5EF4-FFF2-40B4-BE49-F238E27FC236}">
                <a16:creationId xmlns:a16="http://schemas.microsoft.com/office/drawing/2014/main" id="{EC439B15-07AE-4E1C-80E7-5EAF04115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7858" y="-1"/>
            <a:ext cx="3968817" cy="2546556"/>
          </a:xfrm>
          <a:prstGeom prst="rect">
            <a:avLst/>
          </a:prstGeom>
        </p:spPr>
      </p:pic>
      <p:pic>
        <p:nvPicPr>
          <p:cNvPr id="11" name="Picture 10">
            <a:extLst>
              <a:ext uri="{FF2B5EF4-FFF2-40B4-BE49-F238E27FC236}">
                <a16:creationId xmlns:a16="http://schemas.microsoft.com/office/drawing/2014/main" id="{EA8BF464-9B2B-4079-9EF7-3ED03EE53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213482"/>
            <a:ext cx="4159044" cy="2639958"/>
          </a:xfrm>
          <a:prstGeom prst="rect">
            <a:avLst/>
          </a:prstGeom>
        </p:spPr>
      </p:pic>
      <p:pic>
        <p:nvPicPr>
          <p:cNvPr id="12" name="Picture 11">
            <a:extLst>
              <a:ext uri="{FF2B5EF4-FFF2-40B4-BE49-F238E27FC236}">
                <a16:creationId xmlns:a16="http://schemas.microsoft.com/office/drawing/2014/main" id="{CDD58D88-1417-4C37-B3AC-EB11536ED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4414" y="4218040"/>
            <a:ext cx="4527188" cy="2635402"/>
          </a:xfrm>
          <a:prstGeom prst="rect">
            <a:avLst/>
          </a:prstGeom>
        </p:spPr>
      </p:pic>
      <p:pic>
        <p:nvPicPr>
          <p:cNvPr id="3" name="Picture 2">
            <a:extLst>
              <a:ext uri="{FF2B5EF4-FFF2-40B4-BE49-F238E27FC236}">
                <a16:creationId xmlns:a16="http://schemas.microsoft.com/office/drawing/2014/main" id="{05D8C40B-A224-454C-99A5-0B0AB11A76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3183" y="4213482"/>
            <a:ext cx="3968817" cy="2644518"/>
          </a:xfrm>
          <a:prstGeom prst="rect">
            <a:avLst/>
          </a:prstGeom>
        </p:spPr>
      </p:pic>
    </p:spTree>
    <p:extLst>
      <p:ext uri="{BB962C8B-B14F-4D97-AF65-F5344CB8AC3E}">
        <p14:creationId xmlns:p14="http://schemas.microsoft.com/office/powerpoint/2010/main" val="752848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87691-C7C8-4997-8D3A-F6BB813E4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0" y="49166"/>
            <a:ext cx="4178709" cy="2192588"/>
          </a:xfrm>
          <a:prstGeom prst="rect">
            <a:avLst/>
          </a:prstGeom>
        </p:spPr>
      </p:pic>
      <p:pic>
        <p:nvPicPr>
          <p:cNvPr id="5" name="Picture 4">
            <a:extLst>
              <a:ext uri="{FF2B5EF4-FFF2-40B4-BE49-F238E27FC236}">
                <a16:creationId xmlns:a16="http://schemas.microsoft.com/office/drawing/2014/main" id="{4DDD43FE-F19C-469A-BB4F-4D1C2FE6B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916" y="0"/>
            <a:ext cx="4532671" cy="2241754"/>
          </a:xfrm>
          <a:prstGeom prst="rect">
            <a:avLst/>
          </a:prstGeom>
        </p:spPr>
      </p:pic>
      <p:pic>
        <p:nvPicPr>
          <p:cNvPr id="7" name="Picture 6">
            <a:extLst>
              <a:ext uri="{FF2B5EF4-FFF2-40B4-BE49-F238E27FC236}">
                <a16:creationId xmlns:a16="http://schemas.microsoft.com/office/drawing/2014/main" id="{D5345DAF-2F34-4967-ACC8-D5582DEFE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277" y="-1"/>
            <a:ext cx="4060723" cy="2241755"/>
          </a:xfrm>
          <a:prstGeom prst="rect">
            <a:avLst/>
          </a:prstGeom>
        </p:spPr>
      </p:pic>
      <p:pic>
        <p:nvPicPr>
          <p:cNvPr id="9" name="Picture 8">
            <a:extLst>
              <a:ext uri="{FF2B5EF4-FFF2-40B4-BE49-F238E27FC236}">
                <a16:creationId xmlns:a16="http://schemas.microsoft.com/office/drawing/2014/main" id="{D513D688-FBBE-4D4E-98E0-FEAAC763B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30" y="4021393"/>
            <a:ext cx="4257369" cy="2846437"/>
          </a:xfrm>
          <a:prstGeom prst="rect">
            <a:avLst/>
          </a:prstGeom>
        </p:spPr>
      </p:pic>
      <p:pic>
        <p:nvPicPr>
          <p:cNvPr id="11" name="Picture 10">
            <a:extLst>
              <a:ext uri="{FF2B5EF4-FFF2-40B4-BE49-F238E27FC236}">
                <a16:creationId xmlns:a16="http://schemas.microsoft.com/office/drawing/2014/main" id="{BC20CEB6-D26F-4993-8FE8-7BEDF8A561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4916" y="3952567"/>
            <a:ext cx="4640828" cy="2905430"/>
          </a:xfrm>
          <a:prstGeom prst="rect">
            <a:avLst/>
          </a:prstGeom>
        </p:spPr>
      </p:pic>
      <p:pic>
        <p:nvPicPr>
          <p:cNvPr id="13" name="Picture 12">
            <a:extLst>
              <a:ext uri="{FF2B5EF4-FFF2-40B4-BE49-F238E27FC236}">
                <a16:creationId xmlns:a16="http://schemas.microsoft.com/office/drawing/2014/main" id="{5DE93FD5-1514-4DF4-A80A-3B45CE9C46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9600" y="3952567"/>
            <a:ext cx="3962400" cy="2915264"/>
          </a:xfrm>
          <a:prstGeom prst="rect">
            <a:avLst/>
          </a:prstGeom>
        </p:spPr>
      </p:pic>
    </p:spTree>
    <p:extLst>
      <p:ext uri="{BB962C8B-B14F-4D97-AF65-F5344CB8AC3E}">
        <p14:creationId xmlns:p14="http://schemas.microsoft.com/office/powerpoint/2010/main" val="3963667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5335B-6605-4CFA-97F6-CEC4616A2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41058" cy="2507226"/>
          </a:xfrm>
          <a:prstGeom prst="rect">
            <a:avLst/>
          </a:prstGeom>
        </p:spPr>
      </p:pic>
      <p:pic>
        <p:nvPicPr>
          <p:cNvPr id="5" name="Picture 4">
            <a:extLst>
              <a:ext uri="{FF2B5EF4-FFF2-40B4-BE49-F238E27FC236}">
                <a16:creationId xmlns:a16="http://schemas.microsoft.com/office/drawing/2014/main" id="{89331E86-2E20-4491-8F78-B570B7C6F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406" y="0"/>
            <a:ext cx="4041058" cy="2507225"/>
          </a:xfrm>
          <a:prstGeom prst="rect">
            <a:avLst/>
          </a:prstGeom>
        </p:spPr>
      </p:pic>
      <p:pic>
        <p:nvPicPr>
          <p:cNvPr id="7" name="Picture 6">
            <a:extLst>
              <a:ext uri="{FF2B5EF4-FFF2-40B4-BE49-F238E27FC236}">
                <a16:creationId xmlns:a16="http://schemas.microsoft.com/office/drawing/2014/main" id="{275B1734-EEA9-4CCE-BBE1-5698BD9FA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7316" y="0"/>
            <a:ext cx="4414684" cy="2507225"/>
          </a:xfrm>
          <a:prstGeom prst="rect">
            <a:avLst/>
          </a:prstGeom>
        </p:spPr>
      </p:pic>
      <p:pic>
        <p:nvPicPr>
          <p:cNvPr id="9" name="Picture 8">
            <a:extLst>
              <a:ext uri="{FF2B5EF4-FFF2-40B4-BE49-F238E27FC236}">
                <a16:creationId xmlns:a16="http://schemas.microsoft.com/office/drawing/2014/main" id="{6DA54BC8-C76E-42BE-8CBB-5CACDEEB7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2" y="4350772"/>
            <a:ext cx="3939918" cy="2507227"/>
          </a:xfrm>
          <a:prstGeom prst="rect">
            <a:avLst/>
          </a:prstGeom>
        </p:spPr>
      </p:pic>
      <p:pic>
        <p:nvPicPr>
          <p:cNvPr id="11" name="Picture 10">
            <a:extLst>
              <a:ext uri="{FF2B5EF4-FFF2-40B4-BE49-F238E27FC236}">
                <a16:creationId xmlns:a16="http://schemas.microsoft.com/office/drawing/2014/main" id="{97B90261-A916-4ABF-9046-BBF10644B1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3187" y="4350773"/>
            <a:ext cx="4414684" cy="2507226"/>
          </a:xfrm>
          <a:prstGeom prst="rect">
            <a:avLst/>
          </a:prstGeom>
        </p:spPr>
      </p:pic>
      <p:pic>
        <p:nvPicPr>
          <p:cNvPr id="13" name="Picture 12">
            <a:extLst>
              <a:ext uri="{FF2B5EF4-FFF2-40B4-BE49-F238E27FC236}">
                <a16:creationId xmlns:a16="http://schemas.microsoft.com/office/drawing/2014/main" id="{20FC0A93-72F6-4357-8637-2A44D54A8E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7870" y="4257368"/>
            <a:ext cx="4154129" cy="2730910"/>
          </a:xfrm>
          <a:prstGeom prst="rect">
            <a:avLst/>
          </a:prstGeom>
        </p:spPr>
      </p:pic>
    </p:spTree>
    <p:extLst>
      <p:ext uri="{BB962C8B-B14F-4D97-AF65-F5344CB8AC3E}">
        <p14:creationId xmlns:p14="http://schemas.microsoft.com/office/powerpoint/2010/main" val="426198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6C5968-C2FF-4CFA-B4AA-4806CC7D7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94"/>
            <a:ext cx="4068918" cy="2654847"/>
          </a:xfrm>
          <a:prstGeom prst="rect">
            <a:avLst/>
          </a:prstGeom>
        </p:spPr>
      </p:pic>
      <p:pic>
        <p:nvPicPr>
          <p:cNvPr id="6" name="Picture 5">
            <a:extLst>
              <a:ext uri="{FF2B5EF4-FFF2-40B4-BE49-F238E27FC236}">
                <a16:creationId xmlns:a16="http://schemas.microsoft.com/office/drawing/2014/main" id="{955D8826-CC6F-4D36-9D4F-B103BAE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218" y="-2085"/>
            <a:ext cx="4068917" cy="2689026"/>
          </a:xfrm>
          <a:prstGeom prst="rect">
            <a:avLst/>
          </a:prstGeom>
        </p:spPr>
      </p:pic>
      <p:pic>
        <p:nvPicPr>
          <p:cNvPr id="9" name="Picture 8">
            <a:extLst>
              <a:ext uri="{FF2B5EF4-FFF2-40B4-BE49-F238E27FC236}">
                <a16:creationId xmlns:a16="http://schemas.microsoft.com/office/drawing/2014/main" id="{3A0081CC-43BE-44E9-9C37-079BF99AE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135" y="-2085"/>
            <a:ext cx="4209272" cy="2689026"/>
          </a:xfrm>
          <a:prstGeom prst="rect">
            <a:avLst/>
          </a:prstGeom>
        </p:spPr>
      </p:pic>
      <p:pic>
        <p:nvPicPr>
          <p:cNvPr id="11" name="Picture 10">
            <a:extLst>
              <a:ext uri="{FF2B5EF4-FFF2-40B4-BE49-F238E27FC236}">
                <a16:creationId xmlns:a16="http://schemas.microsoft.com/office/drawing/2014/main" id="{2DE7A709-66B0-49D3-B55C-136D9B9039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932902"/>
            <a:ext cx="3913812" cy="2925097"/>
          </a:xfrm>
          <a:prstGeom prst="rect">
            <a:avLst/>
          </a:prstGeom>
        </p:spPr>
      </p:pic>
      <p:pic>
        <p:nvPicPr>
          <p:cNvPr id="14" name="Picture 13">
            <a:extLst>
              <a:ext uri="{FF2B5EF4-FFF2-40B4-BE49-F238E27FC236}">
                <a16:creationId xmlns:a16="http://schemas.microsoft.com/office/drawing/2014/main" id="{866B4A67-BC6D-4958-9124-A4CE1C755A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8625" y="3836760"/>
            <a:ext cx="4146510" cy="3021239"/>
          </a:xfrm>
          <a:prstGeom prst="rect">
            <a:avLst/>
          </a:prstGeom>
        </p:spPr>
      </p:pic>
      <p:pic>
        <p:nvPicPr>
          <p:cNvPr id="18" name="Picture 17">
            <a:extLst>
              <a:ext uri="{FF2B5EF4-FFF2-40B4-BE49-F238E27FC236}">
                <a16:creationId xmlns:a16="http://schemas.microsoft.com/office/drawing/2014/main" id="{6EB0E6AD-7EE1-4688-BECA-C09740305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7148" y="3746090"/>
            <a:ext cx="4368340" cy="3276718"/>
          </a:xfrm>
          <a:prstGeom prst="rect">
            <a:avLst/>
          </a:prstGeom>
        </p:spPr>
      </p:pic>
    </p:spTree>
    <p:extLst>
      <p:ext uri="{BB962C8B-B14F-4D97-AF65-F5344CB8AC3E}">
        <p14:creationId xmlns:p14="http://schemas.microsoft.com/office/powerpoint/2010/main" val="4147545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1963A-04E0-4EC3-8000-B55491720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873"/>
            <a:ext cx="3706761" cy="2450690"/>
          </a:xfrm>
          <a:prstGeom prst="rect">
            <a:avLst/>
          </a:prstGeom>
        </p:spPr>
      </p:pic>
      <p:pic>
        <p:nvPicPr>
          <p:cNvPr id="5" name="Picture 4">
            <a:extLst>
              <a:ext uri="{FF2B5EF4-FFF2-40B4-BE49-F238E27FC236}">
                <a16:creationId xmlns:a16="http://schemas.microsoft.com/office/drawing/2014/main" id="{4B055FC5-4BDA-48E1-8DC2-D293E6190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310" y="0"/>
            <a:ext cx="4411226" cy="2487563"/>
          </a:xfrm>
          <a:prstGeom prst="rect">
            <a:avLst/>
          </a:prstGeom>
        </p:spPr>
      </p:pic>
      <p:pic>
        <p:nvPicPr>
          <p:cNvPr id="7" name="Picture 6">
            <a:extLst>
              <a:ext uri="{FF2B5EF4-FFF2-40B4-BE49-F238E27FC236}">
                <a16:creationId xmlns:a16="http://schemas.microsoft.com/office/drawing/2014/main" id="{98D8C5E8-178C-421E-A307-09A4D67730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774" y="36874"/>
            <a:ext cx="4411226" cy="2450690"/>
          </a:xfrm>
          <a:prstGeom prst="rect">
            <a:avLst/>
          </a:prstGeom>
        </p:spPr>
      </p:pic>
      <p:pic>
        <p:nvPicPr>
          <p:cNvPr id="9" name="Picture 8">
            <a:extLst>
              <a:ext uri="{FF2B5EF4-FFF2-40B4-BE49-F238E27FC236}">
                <a16:creationId xmlns:a16="http://schemas.microsoft.com/office/drawing/2014/main" id="{F043F098-CBD8-4380-887F-F872B5D60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160018"/>
            <a:ext cx="3808325" cy="2697982"/>
          </a:xfrm>
          <a:prstGeom prst="rect">
            <a:avLst/>
          </a:prstGeom>
        </p:spPr>
      </p:pic>
      <p:pic>
        <p:nvPicPr>
          <p:cNvPr id="11" name="Picture 10">
            <a:extLst>
              <a:ext uri="{FF2B5EF4-FFF2-40B4-BE49-F238E27FC236}">
                <a16:creationId xmlns:a16="http://schemas.microsoft.com/office/drawing/2014/main" id="{B1D375B6-4F33-4CCE-8F57-AF5A2BA579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1529" y="4089678"/>
            <a:ext cx="4136571" cy="2785875"/>
          </a:xfrm>
          <a:prstGeom prst="rect">
            <a:avLst/>
          </a:prstGeom>
        </p:spPr>
      </p:pic>
      <p:pic>
        <p:nvPicPr>
          <p:cNvPr id="13" name="Picture 12">
            <a:extLst>
              <a:ext uri="{FF2B5EF4-FFF2-40B4-BE49-F238E27FC236}">
                <a16:creationId xmlns:a16="http://schemas.microsoft.com/office/drawing/2014/main" id="{8DEC113A-E553-4C25-BD70-874B2CF648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8100" y="4160018"/>
            <a:ext cx="4273900" cy="2697982"/>
          </a:xfrm>
          <a:prstGeom prst="rect">
            <a:avLst/>
          </a:prstGeom>
        </p:spPr>
      </p:pic>
    </p:spTree>
    <p:extLst>
      <p:ext uri="{BB962C8B-B14F-4D97-AF65-F5344CB8AC3E}">
        <p14:creationId xmlns:p14="http://schemas.microsoft.com/office/powerpoint/2010/main" val="1812511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F34BF87-1BB9-43E2-ADFA-42C3405326CF}"/>
              </a:ext>
            </a:extLst>
          </p:cNvPr>
          <p:cNvSpPr txBox="1"/>
          <p:nvPr/>
        </p:nvSpPr>
        <p:spPr>
          <a:xfrm flipH="1">
            <a:off x="2005147" y="998376"/>
            <a:ext cx="9443514" cy="830997"/>
          </a:xfrm>
          <a:prstGeom prst="rect">
            <a:avLst/>
          </a:prstGeom>
          <a:noFill/>
        </p:spPr>
        <p:txBody>
          <a:bodyPr wrap="square" rtlCol="0">
            <a:spAutoFit/>
          </a:bodyPr>
          <a:lstStyle/>
          <a:p>
            <a:r>
              <a:rPr lang="en-IN" sz="4800" dirty="0"/>
              <a:t>Different User Same Action Analysis</a:t>
            </a:r>
          </a:p>
        </p:txBody>
      </p:sp>
      <p:sp>
        <p:nvSpPr>
          <p:cNvPr id="9" name="TextBox 8">
            <a:extLst>
              <a:ext uri="{FF2B5EF4-FFF2-40B4-BE49-F238E27FC236}">
                <a16:creationId xmlns:a16="http://schemas.microsoft.com/office/drawing/2014/main" id="{21DB9722-0AB8-40C6-9325-58BB1A17D829}"/>
              </a:ext>
            </a:extLst>
          </p:cNvPr>
          <p:cNvSpPr txBox="1"/>
          <p:nvPr/>
        </p:nvSpPr>
        <p:spPr>
          <a:xfrm>
            <a:off x="3914775" y="2200275"/>
            <a:ext cx="3848100" cy="369332"/>
          </a:xfrm>
          <a:prstGeom prst="rect">
            <a:avLst/>
          </a:prstGeom>
          <a:noFill/>
        </p:spPr>
        <p:txBody>
          <a:bodyPr wrap="square" rtlCol="0">
            <a:spAutoFit/>
          </a:bodyPr>
          <a:lstStyle/>
          <a:p>
            <a:r>
              <a:rPr lang="en-IN" dirty="0"/>
              <a:t>First Trial of each user is considered</a:t>
            </a:r>
          </a:p>
        </p:txBody>
      </p:sp>
    </p:spTree>
    <p:extLst>
      <p:ext uri="{BB962C8B-B14F-4D97-AF65-F5344CB8AC3E}">
        <p14:creationId xmlns:p14="http://schemas.microsoft.com/office/powerpoint/2010/main" val="3771759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E50B8B-1950-46C6-AAEE-F2946DD47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463" y="2314937"/>
            <a:ext cx="5671595" cy="2370170"/>
          </a:xfrm>
          <a:prstGeom prst="rect">
            <a:avLst/>
          </a:prstGeom>
        </p:spPr>
      </p:pic>
      <p:pic>
        <p:nvPicPr>
          <p:cNvPr id="6" name="Picture 5">
            <a:extLst>
              <a:ext uri="{FF2B5EF4-FFF2-40B4-BE49-F238E27FC236}">
                <a16:creationId xmlns:a16="http://schemas.microsoft.com/office/drawing/2014/main" id="{67BDED18-95F0-4ADE-8CCD-EC70230EA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4" y="0"/>
            <a:ext cx="5158514" cy="2370170"/>
          </a:xfrm>
          <a:prstGeom prst="rect">
            <a:avLst/>
          </a:prstGeom>
        </p:spPr>
      </p:pic>
      <p:pic>
        <p:nvPicPr>
          <p:cNvPr id="10" name="Picture 9">
            <a:extLst>
              <a:ext uri="{FF2B5EF4-FFF2-40B4-BE49-F238E27FC236}">
                <a16:creationId xmlns:a16="http://schemas.microsoft.com/office/drawing/2014/main" id="{3D47C36A-C042-47AD-B54D-8FD747FE87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489" y="53521"/>
            <a:ext cx="5374511" cy="2261416"/>
          </a:xfrm>
          <a:prstGeom prst="rect">
            <a:avLst/>
          </a:prstGeom>
        </p:spPr>
      </p:pic>
      <p:pic>
        <p:nvPicPr>
          <p:cNvPr id="14" name="Picture 13">
            <a:extLst>
              <a:ext uri="{FF2B5EF4-FFF2-40B4-BE49-F238E27FC236}">
                <a16:creationId xmlns:a16="http://schemas.microsoft.com/office/drawing/2014/main" id="{4850D6D8-27AF-48C7-A018-DE20731281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362" y="4409245"/>
            <a:ext cx="5316638" cy="2448755"/>
          </a:xfrm>
          <a:prstGeom prst="rect">
            <a:avLst/>
          </a:prstGeom>
        </p:spPr>
      </p:pic>
      <p:pic>
        <p:nvPicPr>
          <p:cNvPr id="16" name="Picture 15">
            <a:extLst>
              <a:ext uri="{FF2B5EF4-FFF2-40B4-BE49-F238E27FC236}">
                <a16:creationId xmlns:a16="http://schemas.microsoft.com/office/drawing/2014/main" id="{6C468688-0BCB-4136-8A0D-8587015FE5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487828"/>
            <a:ext cx="5158514" cy="2370171"/>
          </a:xfrm>
          <a:prstGeom prst="rect">
            <a:avLst/>
          </a:prstGeom>
        </p:spPr>
      </p:pic>
    </p:spTree>
    <p:extLst>
      <p:ext uri="{BB962C8B-B14F-4D97-AF65-F5344CB8AC3E}">
        <p14:creationId xmlns:p14="http://schemas.microsoft.com/office/powerpoint/2010/main" val="560148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7DBCB-7A00-4E82-99D2-6F765EA08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911" y="0"/>
            <a:ext cx="5270090" cy="2635045"/>
          </a:xfrm>
          <a:prstGeom prst="rect">
            <a:avLst/>
          </a:prstGeom>
        </p:spPr>
      </p:pic>
      <p:pic>
        <p:nvPicPr>
          <p:cNvPr id="5" name="Picture 4">
            <a:extLst>
              <a:ext uri="{FF2B5EF4-FFF2-40B4-BE49-F238E27FC236}">
                <a16:creationId xmlns:a16="http://schemas.microsoft.com/office/drawing/2014/main" id="{5FB0E459-60B5-493C-B523-2BC555D83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91432" cy="2733368"/>
          </a:xfrm>
          <a:prstGeom prst="rect">
            <a:avLst/>
          </a:prstGeom>
        </p:spPr>
      </p:pic>
      <p:pic>
        <p:nvPicPr>
          <p:cNvPr id="7" name="Picture 6">
            <a:extLst>
              <a:ext uri="{FF2B5EF4-FFF2-40B4-BE49-F238E27FC236}">
                <a16:creationId xmlns:a16="http://schemas.microsoft.com/office/drawing/2014/main" id="{C54EC259-7162-4075-994C-32F3A3914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5316" y="2487560"/>
            <a:ext cx="5614219" cy="2536723"/>
          </a:xfrm>
          <a:prstGeom prst="rect">
            <a:avLst/>
          </a:prstGeom>
        </p:spPr>
      </p:pic>
      <p:pic>
        <p:nvPicPr>
          <p:cNvPr id="9" name="Picture 8">
            <a:extLst>
              <a:ext uri="{FF2B5EF4-FFF2-40B4-BE49-F238E27FC236}">
                <a16:creationId xmlns:a16="http://schemas.microsoft.com/office/drawing/2014/main" id="{3050A3A1-49DC-4A0C-845E-18CC7FBBF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65" y="4866967"/>
            <a:ext cx="5211097" cy="2035277"/>
          </a:xfrm>
          <a:prstGeom prst="rect">
            <a:avLst/>
          </a:prstGeom>
        </p:spPr>
      </p:pic>
      <p:pic>
        <p:nvPicPr>
          <p:cNvPr id="11" name="Picture 10">
            <a:extLst>
              <a:ext uri="{FF2B5EF4-FFF2-40B4-BE49-F238E27FC236}">
                <a16:creationId xmlns:a16="http://schemas.microsoft.com/office/drawing/2014/main" id="{92155316-6978-47EE-ADB6-BF1407F5AD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1911" y="4729315"/>
            <a:ext cx="5348749" cy="2172929"/>
          </a:xfrm>
          <a:prstGeom prst="rect">
            <a:avLst/>
          </a:prstGeom>
        </p:spPr>
      </p:pic>
    </p:spTree>
    <p:extLst>
      <p:ext uri="{BB962C8B-B14F-4D97-AF65-F5344CB8AC3E}">
        <p14:creationId xmlns:p14="http://schemas.microsoft.com/office/powerpoint/2010/main" val="3517439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3A6222-FB4D-4FAC-AD7F-159BDEC55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91432" cy="2310581"/>
          </a:xfrm>
          <a:prstGeom prst="rect">
            <a:avLst/>
          </a:prstGeom>
        </p:spPr>
      </p:pic>
      <p:pic>
        <p:nvPicPr>
          <p:cNvPr id="8" name="Picture 7">
            <a:extLst>
              <a:ext uri="{FF2B5EF4-FFF2-40B4-BE49-F238E27FC236}">
                <a16:creationId xmlns:a16="http://schemas.microsoft.com/office/drawing/2014/main" id="{903C5FDC-548E-46CD-9DBA-E125C0BD8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245" y="0"/>
            <a:ext cx="5289753" cy="2310581"/>
          </a:xfrm>
          <a:prstGeom prst="rect">
            <a:avLst/>
          </a:prstGeom>
        </p:spPr>
      </p:pic>
      <p:pic>
        <p:nvPicPr>
          <p:cNvPr id="10" name="Picture 9">
            <a:extLst>
              <a:ext uri="{FF2B5EF4-FFF2-40B4-BE49-F238E27FC236}">
                <a16:creationId xmlns:a16="http://schemas.microsoft.com/office/drawing/2014/main" id="{E9AFDF39-DC3F-47D9-91B3-9867ECC34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2633" y="2112715"/>
            <a:ext cx="5437238" cy="2310581"/>
          </a:xfrm>
          <a:prstGeom prst="rect">
            <a:avLst/>
          </a:prstGeom>
        </p:spPr>
      </p:pic>
      <p:pic>
        <p:nvPicPr>
          <p:cNvPr id="12" name="Picture 11">
            <a:extLst>
              <a:ext uri="{FF2B5EF4-FFF2-40B4-BE49-F238E27FC236}">
                <a16:creationId xmlns:a16="http://schemas.microsoft.com/office/drawing/2014/main" id="{EA294723-9889-43F6-BAD5-C707B35D5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316175"/>
            <a:ext cx="5191431" cy="2526329"/>
          </a:xfrm>
          <a:prstGeom prst="rect">
            <a:avLst/>
          </a:prstGeom>
        </p:spPr>
      </p:pic>
      <p:pic>
        <p:nvPicPr>
          <p:cNvPr id="14" name="Picture 13">
            <a:extLst>
              <a:ext uri="{FF2B5EF4-FFF2-40B4-BE49-F238E27FC236}">
                <a16:creationId xmlns:a16="http://schemas.microsoft.com/office/drawing/2014/main" id="{E29C506E-DFC1-4744-819C-0F2A51596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245" y="4276847"/>
            <a:ext cx="5289753" cy="2526329"/>
          </a:xfrm>
          <a:prstGeom prst="rect">
            <a:avLst/>
          </a:prstGeom>
        </p:spPr>
      </p:pic>
    </p:spTree>
    <p:extLst>
      <p:ext uri="{BB962C8B-B14F-4D97-AF65-F5344CB8AC3E}">
        <p14:creationId xmlns:p14="http://schemas.microsoft.com/office/powerpoint/2010/main" val="2128676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0670C-8DE5-4322-B3F7-11E638CF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413" y="4621161"/>
            <a:ext cx="5299587" cy="2236839"/>
          </a:xfrm>
          <a:prstGeom prst="rect">
            <a:avLst/>
          </a:prstGeom>
        </p:spPr>
      </p:pic>
      <p:pic>
        <p:nvPicPr>
          <p:cNvPr id="7" name="Picture 6">
            <a:extLst>
              <a:ext uri="{FF2B5EF4-FFF2-40B4-BE49-F238E27FC236}">
                <a16:creationId xmlns:a16="http://schemas.microsoft.com/office/drawing/2014/main" id="{208432F8-5205-4BAC-9C25-ABFB942F3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21160"/>
            <a:ext cx="5161935" cy="2236840"/>
          </a:xfrm>
          <a:prstGeom prst="rect">
            <a:avLst/>
          </a:prstGeom>
        </p:spPr>
      </p:pic>
      <p:pic>
        <p:nvPicPr>
          <p:cNvPr id="9" name="Picture 8">
            <a:extLst>
              <a:ext uri="{FF2B5EF4-FFF2-40B4-BE49-F238E27FC236}">
                <a16:creationId xmlns:a16="http://schemas.microsoft.com/office/drawing/2014/main" id="{B1BAC95A-A3F8-4199-9532-E11D67519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723" y="2467897"/>
            <a:ext cx="5456902" cy="2369574"/>
          </a:xfrm>
          <a:prstGeom prst="rect">
            <a:avLst/>
          </a:prstGeom>
        </p:spPr>
      </p:pic>
      <p:pic>
        <p:nvPicPr>
          <p:cNvPr id="11" name="Picture 10">
            <a:extLst>
              <a:ext uri="{FF2B5EF4-FFF2-40B4-BE49-F238E27FC236}">
                <a16:creationId xmlns:a16="http://schemas.microsoft.com/office/drawing/2014/main" id="{DE515B3A-0AE7-40E2-B646-983A8D641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6" y="0"/>
            <a:ext cx="5093109" cy="2694039"/>
          </a:xfrm>
          <a:prstGeom prst="rect">
            <a:avLst/>
          </a:prstGeom>
        </p:spPr>
      </p:pic>
      <p:pic>
        <p:nvPicPr>
          <p:cNvPr id="13" name="Picture 12">
            <a:extLst>
              <a:ext uri="{FF2B5EF4-FFF2-40B4-BE49-F238E27FC236}">
                <a16:creationId xmlns:a16="http://schemas.microsoft.com/office/drawing/2014/main" id="{7723D65F-DD62-4501-B5A3-52AEA60F7C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2414" y="9832"/>
            <a:ext cx="5299586" cy="2694039"/>
          </a:xfrm>
          <a:prstGeom prst="rect">
            <a:avLst/>
          </a:prstGeom>
        </p:spPr>
      </p:pic>
    </p:spTree>
    <p:extLst>
      <p:ext uri="{BB962C8B-B14F-4D97-AF65-F5344CB8AC3E}">
        <p14:creationId xmlns:p14="http://schemas.microsoft.com/office/powerpoint/2010/main" val="654018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B4822-1A77-45B6-96C5-9DBF940E0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429" y="95865"/>
            <a:ext cx="5292572" cy="2332703"/>
          </a:xfrm>
          <a:prstGeom prst="rect">
            <a:avLst/>
          </a:prstGeom>
        </p:spPr>
      </p:pic>
      <p:pic>
        <p:nvPicPr>
          <p:cNvPr id="6" name="Picture 5">
            <a:extLst>
              <a:ext uri="{FF2B5EF4-FFF2-40B4-BE49-F238E27FC236}">
                <a16:creationId xmlns:a16="http://schemas.microsoft.com/office/drawing/2014/main" id="{9AF41E5E-8303-4F3B-8C52-9E4006973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191432" cy="2428569"/>
          </a:xfrm>
          <a:prstGeom prst="rect">
            <a:avLst/>
          </a:prstGeom>
        </p:spPr>
      </p:pic>
      <p:pic>
        <p:nvPicPr>
          <p:cNvPr id="9" name="Picture 8">
            <a:extLst>
              <a:ext uri="{FF2B5EF4-FFF2-40B4-BE49-F238E27FC236}">
                <a16:creationId xmlns:a16="http://schemas.microsoft.com/office/drawing/2014/main" id="{61040BE2-BFB0-4D86-8E13-A1E52A2B3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412" y="4655574"/>
            <a:ext cx="5292572" cy="2202425"/>
          </a:xfrm>
          <a:prstGeom prst="rect">
            <a:avLst/>
          </a:prstGeom>
        </p:spPr>
      </p:pic>
      <p:pic>
        <p:nvPicPr>
          <p:cNvPr id="11" name="Picture 10">
            <a:extLst>
              <a:ext uri="{FF2B5EF4-FFF2-40B4-BE49-F238E27FC236}">
                <a16:creationId xmlns:a16="http://schemas.microsoft.com/office/drawing/2014/main" id="{C26857D4-95B0-4ABF-B3C3-453A8BE9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55572"/>
            <a:ext cx="5191432" cy="2202427"/>
          </a:xfrm>
          <a:prstGeom prst="rect">
            <a:avLst/>
          </a:prstGeom>
        </p:spPr>
      </p:pic>
      <p:pic>
        <p:nvPicPr>
          <p:cNvPr id="15" name="Picture 14">
            <a:extLst>
              <a:ext uri="{FF2B5EF4-FFF2-40B4-BE49-F238E27FC236}">
                <a16:creationId xmlns:a16="http://schemas.microsoft.com/office/drawing/2014/main" id="{3B625D37-791B-42F4-98E4-2AE586317A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4477" y="2202426"/>
            <a:ext cx="5614220" cy="2556387"/>
          </a:xfrm>
          <a:prstGeom prst="rect">
            <a:avLst/>
          </a:prstGeom>
        </p:spPr>
      </p:pic>
    </p:spTree>
    <p:extLst>
      <p:ext uri="{BB962C8B-B14F-4D97-AF65-F5344CB8AC3E}">
        <p14:creationId xmlns:p14="http://schemas.microsoft.com/office/powerpoint/2010/main" val="1134340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87A0F3-1068-4B44-9CFA-27C92AC06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4814" y="2003325"/>
            <a:ext cx="5574890" cy="2293374"/>
          </a:xfrm>
          <a:prstGeom prst="rect">
            <a:avLst/>
          </a:prstGeom>
        </p:spPr>
      </p:pic>
      <p:pic>
        <p:nvPicPr>
          <p:cNvPr id="5" name="Picture 4">
            <a:extLst>
              <a:ext uri="{FF2B5EF4-FFF2-40B4-BE49-F238E27FC236}">
                <a16:creationId xmlns:a16="http://schemas.microsoft.com/office/drawing/2014/main" id="{02BAFD75-5EB8-4BE3-98A3-DFDD4DA41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064" y="0"/>
            <a:ext cx="5053781" cy="2192594"/>
          </a:xfrm>
          <a:prstGeom prst="rect">
            <a:avLst/>
          </a:prstGeom>
        </p:spPr>
      </p:pic>
      <p:pic>
        <p:nvPicPr>
          <p:cNvPr id="7" name="Picture 6">
            <a:extLst>
              <a:ext uri="{FF2B5EF4-FFF2-40B4-BE49-F238E27FC236}">
                <a16:creationId xmlns:a16="http://schemas.microsoft.com/office/drawing/2014/main" id="{2E24790A-E6D4-48C4-84FB-81335A6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499"/>
            <a:ext cx="5161937" cy="2163095"/>
          </a:xfrm>
          <a:prstGeom prst="rect">
            <a:avLst/>
          </a:prstGeom>
        </p:spPr>
      </p:pic>
      <p:pic>
        <p:nvPicPr>
          <p:cNvPr id="9" name="Picture 8">
            <a:extLst>
              <a:ext uri="{FF2B5EF4-FFF2-40B4-BE49-F238E27FC236}">
                <a16:creationId xmlns:a16="http://schemas.microsoft.com/office/drawing/2014/main" id="{68868314-13C8-49DE-9CFC-93A083018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748" y="4166420"/>
            <a:ext cx="5319252" cy="2691580"/>
          </a:xfrm>
          <a:prstGeom prst="rect">
            <a:avLst/>
          </a:prstGeom>
        </p:spPr>
      </p:pic>
      <p:pic>
        <p:nvPicPr>
          <p:cNvPr id="11" name="Picture 10">
            <a:extLst>
              <a:ext uri="{FF2B5EF4-FFF2-40B4-BE49-F238E27FC236}">
                <a16:creationId xmlns:a16="http://schemas.microsoft.com/office/drawing/2014/main" id="{50B6F6EB-4CE7-47BA-9AB6-FCA8EDDC1F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2" y="4166418"/>
            <a:ext cx="5161937" cy="2691581"/>
          </a:xfrm>
          <a:prstGeom prst="rect">
            <a:avLst/>
          </a:prstGeom>
        </p:spPr>
      </p:pic>
    </p:spTree>
    <p:extLst>
      <p:ext uri="{BB962C8B-B14F-4D97-AF65-F5344CB8AC3E}">
        <p14:creationId xmlns:p14="http://schemas.microsoft.com/office/powerpoint/2010/main" val="246213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C388B-44A8-4450-9433-248E8FFCD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084" y="0"/>
            <a:ext cx="5338916" cy="2332703"/>
          </a:xfrm>
          <a:prstGeom prst="rect">
            <a:avLst/>
          </a:prstGeom>
        </p:spPr>
      </p:pic>
      <p:pic>
        <p:nvPicPr>
          <p:cNvPr id="5" name="Picture 4">
            <a:extLst>
              <a:ext uri="{FF2B5EF4-FFF2-40B4-BE49-F238E27FC236}">
                <a16:creationId xmlns:a16="http://schemas.microsoft.com/office/drawing/2014/main" id="{01031C14-7BDE-4D55-B488-D5C02D586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11097" cy="2332703"/>
          </a:xfrm>
          <a:prstGeom prst="rect">
            <a:avLst/>
          </a:prstGeom>
        </p:spPr>
      </p:pic>
      <p:pic>
        <p:nvPicPr>
          <p:cNvPr id="7" name="Picture 6">
            <a:extLst>
              <a:ext uri="{FF2B5EF4-FFF2-40B4-BE49-F238E27FC236}">
                <a16:creationId xmlns:a16="http://schemas.microsoft.com/office/drawing/2014/main" id="{FC130AF8-5C3E-4B66-9DE5-AC93B8A96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86865"/>
            <a:ext cx="5211097" cy="2571134"/>
          </a:xfrm>
          <a:prstGeom prst="rect">
            <a:avLst/>
          </a:prstGeom>
        </p:spPr>
      </p:pic>
      <p:pic>
        <p:nvPicPr>
          <p:cNvPr id="9" name="Picture 8">
            <a:extLst>
              <a:ext uri="{FF2B5EF4-FFF2-40B4-BE49-F238E27FC236}">
                <a16:creationId xmlns:a16="http://schemas.microsoft.com/office/drawing/2014/main" id="{603E825D-BF72-4F31-82B9-1A3145940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0902" y="4286864"/>
            <a:ext cx="5211097" cy="2571134"/>
          </a:xfrm>
          <a:prstGeom prst="rect">
            <a:avLst/>
          </a:prstGeom>
        </p:spPr>
      </p:pic>
      <p:pic>
        <p:nvPicPr>
          <p:cNvPr id="11" name="Picture 10">
            <a:extLst>
              <a:ext uri="{FF2B5EF4-FFF2-40B4-BE49-F238E27FC236}">
                <a16:creationId xmlns:a16="http://schemas.microsoft.com/office/drawing/2014/main" id="{BDBEAA25-C5F1-49F9-87A9-6D22322F7E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4813" y="2133600"/>
            <a:ext cx="5466736" cy="2234381"/>
          </a:xfrm>
          <a:prstGeom prst="rect">
            <a:avLst/>
          </a:prstGeom>
        </p:spPr>
      </p:pic>
    </p:spTree>
    <p:extLst>
      <p:ext uri="{BB962C8B-B14F-4D97-AF65-F5344CB8AC3E}">
        <p14:creationId xmlns:p14="http://schemas.microsoft.com/office/powerpoint/2010/main" val="642860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F34BF87-1BB9-43E2-ADFA-42C3405326CF}"/>
              </a:ext>
            </a:extLst>
          </p:cNvPr>
          <p:cNvSpPr txBox="1"/>
          <p:nvPr/>
        </p:nvSpPr>
        <p:spPr>
          <a:xfrm flipH="1">
            <a:off x="2005147" y="998376"/>
            <a:ext cx="9443514" cy="830997"/>
          </a:xfrm>
          <a:prstGeom prst="rect">
            <a:avLst/>
          </a:prstGeom>
          <a:noFill/>
        </p:spPr>
        <p:txBody>
          <a:bodyPr wrap="square" rtlCol="0">
            <a:spAutoFit/>
          </a:bodyPr>
          <a:lstStyle/>
          <a:p>
            <a:r>
              <a:rPr lang="en-IN" sz="4800" dirty="0"/>
              <a:t>Time Domain Signal With Filter</a:t>
            </a:r>
          </a:p>
        </p:txBody>
      </p:sp>
    </p:spTree>
    <p:extLst>
      <p:ext uri="{BB962C8B-B14F-4D97-AF65-F5344CB8AC3E}">
        <p14:creationId xmlns:p14="http://schemas.microsoft.com/office/powerpoint/2010/main" val="873764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E2319-9B2F-44DC-9965-B3AC11392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54476"/>
            <a:ext cx="12192000" cy="3534697"/>
          </a:xfrm>
          <a:prstGeom prst="rect">
            <a:avLst/>
          </a:prstGeom>
        </p:spPr>
      </p:pic>
      <p:pic>
        <p:nvPicPr>
          <p:cNvPr id="5" name="Picture 4">
            <a:extLst>
              <a:ext uri="{FF2B5EF4-FFF2-40B4-BE49-F238E27FC236}">
                <a16:creationId xmlns:a16="http://schemas.microsoft.com/office/drawing/2014/main" id="{3CB6C8FF-F38C-4999-9E24-B7864CF14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6" y="68826"/>
            <a:ext cx="12123174" cy="2890684"/>
          </a:xfrm>
          <a:prstGeom prst="rect">
            <a:avLst/>
          </a:prstGeom>
        </p:spPr>
      </p:pic>
    </p:spTree>
    <p:extLst>
      <p:ext uri="{BB962C8B-B14F-4D97-AF65-F5344CB8AC3E}">
        <p14:creationId xmlns:p14="http://schemas.microsoft.com/office/powerpoint/2010/main" val="3560587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F197E-955C-4DE8-BF6C-568B08279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8" y="442451"/>
            <a:ext cx="12192000" cy="5515897"/>
          </a:xfrm>
          <a:prstGeom prst="rect">
            <a:avLst/>
          </a:prstGeom>
        </p:spPr>
      </p:pic>
    </p:spTree>
    <p:extLst>
      <p:ext uri="{BB962C8B-B14F-4D97-AF65-F5344CB8AC3E}">
        <p14:creationId xmlns:p14="http://schemas.microsoft.com/office/powerpoint/2010/main" val="1963747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9F461-8D04-4912-A66D-C09CB13E4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7664"/>
            <a:ext cx="12192000" cy="3790335"/>
          </a:xfrm>
          <a:prstGeom prst="rect">
            <a:avLst/>
          </a:prstGeom>
        </p:spPr>
      </p:pic>
      <p:pic>
        <p:nvPicPr>
          <p:cNvPr id="5" name="Picture 4">
            <a:extLst>
              <a:ext uri="{FF2B5EF4-FFF2-40B4-BE49-F238E27FC236}">
                <a16:creationId xmlns:a16="http://schemas.microsoft.com/office/drawing/2014/main" id="{3975A2A2-B981-4FAB-A92A-93A08F875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890684"/>
          </a:xfrm>
          <a:prstGeom prst="rect">
            <a:avLst/>
          </a:prstGeom>
        </p:spPr>
      </p:pic>
    </p:spTree>
    <p:extLst>
      <p:ext uri="{BB962C8B-B14F-4D97-AF65-F5344CB8AC3E}">
        <p14:creationId xmlns:p14="http://schemas.microsoft.com/office/powerpoint/2010/main" val="167898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07A46-6511-4612-A446-823E1ADC3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5191430" cy="2290916"/>
          </a:xfrm>
          <a:prstGeom prst="rect">
            <a:avLst/>
          </a:prstGeom>
        </p:spPr>
      </p:pic>
      <p:pic>
        <p:nvPicPr>
          <p:cNvPr id="9" name="Picture 8">
            <a:extLst>
              <a:ext uri="{FF2B5EF4-FFF2-40B4-BE49-F238E27FC236}">
                <a16:creationId xmlns:a16="http://schemas.microsoft.com/office/drawing/2014/main" id="{775691F9-C618-4EE7-9200-F239F3A0B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84" y="34413"/>
            <a:ext cx="5120615" cy="2222090"/>
          </a:xfrm>
          <a:prstGeom prst="rect">
            <a:avLst/>
          </a:prstGeom>
        </p:spPr>
      </p:pic>
      <p:pic>
        <p:nvPicPr>
          <p:cNvPr id="12" name="Picture 11">
            <a:extLst>
              <a:ext uri="{FF2B5EF4-FFF2-40B4-BE49-F238E27FC236}">
                <a16:creationId xmlns:a16="http://schemas.microsoft.com/office/drawing/2014/main" id="{6301B10C-9BC5-4123-997F-47C35DA5D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74" y="2113935"/>
            <a:ext cx="5466736" cy="2453150"/>
          </a:xfrm>
          <a:prstGeom prst="rect">
            <a:avLst/>
          </a:prstGeom>
        </p:spPr>
      </p:pic>
      <p:pic>
        <p:nvPicPr>
          <p:cNvPr id="14" name="Picture 13">
            <a:extLst>
              <a:ext uri="{FF2B5EF4-FFF2-40B4-BE49-F238E27FC236}">
                <a16:creationId xmlns:a16="http://schemas.microsoft.com/office/drawing/2014/main" id="{82223B9C-B3E7-4F3A-8CE6-F617AF4B8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4267200"/>
            <a:ext cx="5191430" cy="2512608"/>
          </a:xfrm>
          <a:prstGeom prst="rect">
            <a:avLst/>
          </a:prstGeom>
        </p:spPr>
      </p:pic>
      <p:pic>
        <p:nvPicPr>
          <p:cNvPr id="16" name="Picture 15">
            <a:extLst>
              <a:ext uri="{FF2B5EF4-FFF2-40B4-BE49-F238E27FC236}">
                <a16:creationId xmlns:a16="http://schemas.microsoft.com/office/drawing/2014/main" id="{77A9FC42-5FC0-4C68-9629-AFAFDA7E34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1910" y="4444181"/>
            <a:ext cx="5270088" cy="2413819"/>
          </a:xfrm>
          <a:prstGeom prst="rect">
            <a:avLst/>
          </a:prstGeom>
        </p:spPr>
      </p:pic>
    </p:spTree>
    <p:extLst>
      <p:ext uri="{BB962C8B-B14F-4D97-AF65-F5344CB8AC3E}">
        <p14:creationId xmlns:p14="http://schemas.microsoft.com/office/powerpoint/2010/main" val="2004562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189DCF-2D2B-45C7-AB0A-64F63FFB1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75" y="4338732"/>
            <a:ext cx="5279923" cy="2442057"/>
          </a:xfrm>
          <a:prstGeom prst="rect">
            <a:avLst/>
          </a:prstGeom>
        </p:spPr>
      </p:pic>
      <p:pic>
        <p:nvPicPr>
          <p:cNvPr id="9" name="Picture 8">
            <a:extLst>
              <a:ext uri="{FF2B5EF4-FFF2-40B4-BE49-F238E27FC236}">
                <a16:creationId xmlns:a16="http://schemas.microsoft.com/office/drawing/2014/main" id="{1E069DCB-0968-4215-B0F6-EE2C3A360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86748"/>
            <a:ext cx="5152102" cy="2271252"/>
          </a:xfrm>
          <a:prstGeom prst="rect">
            <a:avLst/>
          </a:prstGeom>
        </p:spPr>
      </p:pic>
      <p:pic>
        <p:nvPicPr>
          <p:cNvPr id="13" name="Picture 12">
            <a:extLst>
              <a:ext uri="{FF2B5EF4-FFF2-40B4-BE49-F238E27FC236}">
                <a16:creationId xmlns:a16="http://schemas.microsoft.com/office/drawing/2014/main" id="{85E041E3-B98A-4617-A648-EA1C10237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477" y="2067481"/>
            <a:ext cx="5506065" cy="2442057"/>
          </a:xfrm>
          <a:prstGeom prst="rect">
            <a:avLst/>
          </a:prstGeom>
        </p:spPr>
      </p:pic>
      <p:pic>
        <p:nvPicPr>
          <p:cNvPr id="17" name="Picture 16">
            <a:extLst>
              <a:ext uri="{FF2B5EF4-FFF2-40B4-BE49-F238E27FC236}">
                <a16:creationId xmlns:a16="http://schemas.microsoft.com/office/drawing/2014/main" id="{DFEC7532-4476-489E-A212-E39B4FF50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2077" y="0"/>
            <a:ext cx="5279923" cy="2271252"/>
          </a:xfrm>
          <a:prstGeom prst="rect">
            <a:avLst/>
          </a:prstGeom>
        </p:spPr>
      </p:pic>
      <p:pic>
        <p:nvPicPr>
          <p:cNvPr id="19" name="Picture 18">
            <a:extLst>
              <a:ext uri="{FF2B5EF4-FFF2-40B4-BE49-F238E27FC236}">
                <a16:creationId xmlns:a16="http://schemas.microsoft.com/office/drawing/2014/main" id="{D53DA468-E2B0-4C7F-97E7-3BB02805D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5152103" cy="2271252"/>
          </a:xfrm>
          <a:prstGeom prst="rect">
            <a:avLst/>
          </a:prstGeom>
        </p:spPr>
      </p:pic>
    </p:spTree>
    <p:extLst>
      <p:ext uri="{BB962C8B-B14F-4D97-AF65-F5344CB8AC3E}">
        <p14:creationId xmlns:p14="http://schemas.microsoft.com/office/powerpoint/2010/main" val="167105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6E975B-CEE1-4A2E-AA18-D7A2EC50D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742" y="-31629"/>
            <a:ext cx="5229310" cy="2285863"/>
          </a:xfrm>
          <a:prstGeom prst="rect">
            <a:avLst/>
          </a:prstGeom>
        </p:spPr>
      </p:pic>
      <p:pic>
        <p:nvPicPr>
          <p:cNvPr id="9" name="Picture 8">
            <a:extLst>
              <a:ext uri="{FF2B5EF4-FFF2-40B4-BE49-F238E27FC236}">
                <a16:creationId xmlns:a16="http://schemas.microsoft.com/office/drawing/2014/main" id="{08EB7A59-DBA5-4BEE-B454-98D5FC875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80" y="45342"/>
            <a:ext cx="5003126" cy="2208893"/>
          </a:xfrm>
          <a:prstGeom prst="rect">
            <a:avLst/>
          </a:prstGeom>
        </p:spPr>
      </p:pic>
      <p:pic>
        <p:nvPicPr>
          <p:cNvPr id="13" name="Picture 12">
            <a:extLst>
              <a:ext uri="{FF2B5EF4-FFF2-40B4-BE49-F238E27FC236}">
                <a16:creationId xmlns:a16="http://schemas.microsoft.com/office/drawing/2014/main" id="{4ABC7CE0-A6DA-4E03-B317-FC5D0270E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3303" y="2254233"/>
            <a:ext cx="5447071" cy="2208893"/>
          </a:xfrm>
          <a:prstGeom prst="rect">
            <a:avLst/>
          </a:prstGeom>
        </p:spPr>
      </p:pic>
      <p:pic>
        <p:nvPicPr>
          <p:cNvPr id="17" name="Picture 16">
            <a:extLst>
              <a:ext uri="{FF2B5EF4-FFF2-40B4-BE49-F238E27FC236}">
                <a16:creationId xmlns:a16="http://schemas.microsoft.com/office/drawing/2014/main" id="{E764B7D6-9BB1-472B-9D20-B91D705C2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743" y="4526794"/>
            <a:ext cx="5229310" cy="2285863"/>
          </a:xfrm>
          <a:prstGeom prst="rect">
            <a:avLst/>
          </a:prstGeom>
        </p:spPr>
      </p:pic>
      <p:pic>
        <p:nvPicPr>
          <p:cNvPr id="19" name="Picture 18">
            <a:extLst>
              <a:ext uri="{FF2B5EF4-FFF2-40B4-BE49-F238E27FC236}">
                <a16:creationId xmlns:a16="http://schemas.microsoft.com/office/drawing/2014/main" id="{75D10134-C5CA-496F-9FAA-C3CBAC6D4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463125"/>
            <a:ext cx="5122606" cy="2467015"/>
          </a:xfrm>
          <a:prstGeom prst="rect">
            <a:avLst/>
          </a:prstGeom>
        </p:spPr>
      </p:pic>
    </p:spTree>
    <p:extLst>
      <p:ext uri="{BB962C8B-B14F-4D97-AF65-F5344CB8AC3E}">
        <p14:creationId xmlns:p14="http://schemas.microsoft.com/office/powerpoint/2010/main" val="326336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54A3C9-B769-4488-B08D-E7F1EB0BF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77" y="0"/>
            <a:ext cx="5279922" cy="2281084"/>
          </a:xfrm>
          <a:prstGeom prst="rect">
            <a:avLst/>
          </a:prstGeom>
        </p:spPr>
      </p:pic>
      <p:pic>
        <p:nvPicPr>
          <p:cNvPr id="9" name="Picture 8">
            <a:extLst>
              <a:ext uri="{FF2B5EF4-FFF2-40B4-BE49-F238E27FC236}">
                <a16:creationId xmlns:a16="http://schemas.microsoft.com/office/drawing/2014/main" id="{3AB4A62E-4883-4222-8371-DCFBD1596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52103" cy="2281084"/>
          </a:xfrm>
          <a:prstGeom prst="rect">
            <a:avLst/>
          </a:prstGeom>
        </p:spPr>
      </p:pic>
      <p:pic>
        <p:nvPicPr>
          <p:cNvPr id="11" name="Picture 10">
            <a:extLst>
              <a:ext uri="{FF2B5EF4-FFF2-40B4-BE49-F238E27FC236}">
                <a16:creationId xmlns:a16="http://schemas.microsoft.com/office/drawing/2014/main" id="{41A92594-8EDD-4B16-A84D-816F51562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143" y="2153265"/>
            <a:ext cx="5427406" cy="2281084"/>
          </a:xfrm>
          <a:prstGeom prst="rect">
            <a:avLst/>
          </a:prstGeom>
        </p:spPr>
      </p:pic>
      <p:pic>
        <p:nvPicPr>
          <p:cNvPr id="14" name="Picture 13">
            <a:extLst>
              <a:ext uri="{FF2B5EF4-FFF2-40B4-BE49-F238E27FC236}">
                <a16:creationId xmlns:a16="http://schemas.microsoft.com/office/drawing/2014/main" id="{50743E0E-126E-4BCC-A039-FCDBCA35F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2078" y="4434349"/>
            <a:ext cx="5279922" cy="2385574"/>
          </a:xfrm>
          <a:prstGeom prst="rect">
            <a:avLst/>
          </a:prstGeom>
        </p:spPr>
      </p:pic>
      <p:pic>
        <p:nvPicPr>
          <p:cNvPr id="16" name="Picture 15">
            <a:extLst>
              <a:ext uri="{FF2B5EF4-FFF2-40B4-BE49-F238E27FC236}">
                <a16:creationId xmlns:a16="http://schemas.microsoft.com/office/drawing/2014/main" id="{0069912F-D842-4C16-B454-36028B779E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286864"/>
            <a:ext cx="5152103" cy="2571135"/>
          </a:xfrm>
          <a:prstGeom prst="rect">
            <a:avLst/>
          </a:prstGeom>
        </p:spPr>
      </p:pic>
    </p:spTree>
    <p:extLst>
      <p:ext uri="{BB962C8B-B14F-4D97-AF65-F5344CB8AC3E}">
        <p14:creationId xmlns:p14="http://schemas.microsoft.com/office/powerpoint/2010/main" val="3601463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5C653-0303-4F5F-B427-F060B31D2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3587" y="-3455"/>
            <a:ext cx="5394893" cy="2255042"/>
          </a:xfrm>
          <a:prstGeom prst="rect">
            <a:avLst/>
          </a:prstGeom>
        </p:spPr>
      </p:pic>
      <p:pic>
        <p:nvPicPr>
          <p:cNvPr id="9" name="Picture 8">
            <a:extLst>
              <a:ext uri="{FF2B5EF4-FFF2-40B4-BE49-F238E27FC236}">
                <a16:creationId xmlns:a16="http://schemas.microsoft.com/office/drawing/2014/main" id="{61ADE450-B7FC-4A8A-A835-665CF00F3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26"/>
            <a:ext cx="5220929" cy="2213661"/>
          </a:xfrm>
          <a:prstGeom prst="rect">
            <a:avLst/>
          </a:prstGeom>
        </p:spPr>
      </p:pic>
      <p:pic>
        <p:nvPicPr>
          <p:cNvPr id="11" name="Picture 10">
            <a:extLst>
              <a:ext uri="{FF2B5EF4-FFF2-40B4-BE49-F238E27FC236}">
                <a16:creationId xmlns:a16="http://schemas.microsoft.com/office/drawing/2014/main" id="{2588B51A-4607-4AE0-BF49-80252484B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158" y="2140767"/>
            <a:ext cx="5394893" cy="2382071"/>
          </a:xfrm>
          <a:prstGeom prst="rect">
            <a:avLst/>
          </a:prstGeom>
        </p:spPr>
      </p:pic>
      <p:pic>
        <p:nvPicPr>
          <p:cNvPr id="14" name="Picture 13">
            <a:extLst>
              <a:ext uri="{FF2B5EF4-FFF2-40B4-BE49-F238E27FC236}">
                <a16:creationId xmlns:a16="http://schemas.microsoft.com/office/drawing/2014/main" id="{CD47AE5F-4F5D-40CC-9AD8-C07E31AF92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3587" y="4395810"/>
            <a:ext cx="5394893" cy="2462190"/>
          </a:xfrm>
          <a:prstGeom prst="rect">
            <a:avLst/>
          </a:prstGeom>
        </p:spPr>
      </p:pic>
      <p:pic>
        <p:nvPicPr>
          <p:cNvPr id="16" name="Picture 15">
            <a:extLst>
              <a:ext uri="{FF2B5EF4-FFF2-40B4-BE49-F238E27FC236}">
                <a16:creationId xmlns:a16="http://schemas.microsoft.com/office/drawing/2014/main" id="{49275F1E-F1C7-4D8A-8C80-BE9234FBAB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354428"/>
            <a:ext cx="5220929" cy="2503571"/>
          </a:xfrm>
          <a:prstGeom prst="rect">
            <a:avLst/>
          </a:prstGeom>
        </p:spPr>
      </p:pic>
    </p:spTree>
    <p:extLst>
      <p:ext uri="{BB962C8B-B14F-4D97-AF65-F5344CB8AC3E}">
        <p14:creationId xmlns:p14="http://schemas.microsoft.com/office/powerpoint/2010/main" val="89241388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8258</TotalTime>
  <Words>138</Words>
  <Application>Microsoft Office PowerPoint</Application>
  <PresentationFormat>Widescreen</PresentationFormat>
  <Paragraphs>25</Paragraphs>
  <Slides>47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Adobe Garamond Pro Bold</vt:lpstr>
      <vt:lpstr>Calibri</vt:lpstr>
      <vt:lpstr>Calibri Light</vt:lpstr>
      <vt:lpstr>Times New Roman</vt:lpstr>
      <vt:lpstr>Retrospect</vt:lpstr>
      <vt:lpstr>EMG Data Analysis</vt:lpstr>
      <vt:lpstr>Information on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EMG Data Analysis</dc:title>
  <dc:creator>SMT2017020 Sharmila Mani</dc:creator>
  <cp:lastModifiedBy>SMT2017020 Sharmila Mani</cp:lastModifiedBy>
  <cp:revision>150</cp:revision>
  <dcterms:created xsi:type="dcterms:W3CDTF">2019-06-10T02:38:53Z</dcterms:created>
  <dcterms:modified xsi:type="dcterms:W3CDTF">2019-07-02T03:48:53Z</dcterms:modified>
</cp:coreProperties>
</file>